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8" r:id="rId5"/>
    <p:sldId id="2076138249" r:id="rId6"/>
    <p:sldId id="2076138246" r:id="rId7"/>
    <p:sldId id="2076138250" r:id="rId8"/>
    <p:sldId id="2076138247" r:id="rId9"/>
    <p:sldId id="2076138462"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Inventory to deliver end-to-end graphics" id="{5D9BAE09-2AD9-47BB-97F3-15C4BA39D503}">
          <p14:sldIdLst>
            <p14:sldId id="2076138248"/>
            <p14:sldId id="2076138249"/>
          </p14:sldIdLst>
        </p14:section>
        <p14:section name="Maintain inventory levels" id="{786775F1-090C-4472-8356-4B44EA45211A}">
          <p14:sldIdLst>
            <p14:sldId id="2076138246"/>
          </p14:sldIdLst>
        </p14:section>
        <p14:section name="Record and manage inventory costs" id="{E121044A-4222-437E-AA3D-54D002C09E5A}">
          <p14:sldIdLst>
            <p14:sldId id="2076138250"/>
          </p14:sldIdLst>
        </p14:section>
        <p14:section name="Manage freight and transportation" id="{728D9B79-32B1-4798-8B69-65A426C0AE46}">
          <p14:sldIdLst>
            <p14:sldId id="2076138247"/>
          </p14:sldIdLst>
        </p14:section>
        <p14:section name="Manage inventory quality" id="{8D1831F2-F6DD-4339-BB84-A1ACE6633E60}">
          <p14:sldIdLst>
            <p14:sldId id="207613846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D47331-5943-4597-807E-B6F0BCCFEE52}" v="4" dt="2023-12-01T19:32:51.4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47" d="100"/>
          <a:sy n="47" d="100"/>
        </p:scale>
        <p:origin x="1926"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Gump" userId="9046f4f8-84e3-448c-91df-989382478d83" providerId="ADAL" clId="{B6BD09FA-BC8E-4DA5-8970-0591803B028C}"/>
    <pc:docChg chg="addSld delSld modSld addSection modSection">
      <pc:chgData name="Nicole Gump" userId="9046f4f8-84e3-448c-91df-989382478d83" providerId="ADAL" clId="{B6BD09FA-BC8E-4DA5-8970-0591803B028C}" dt="2023-07-07T16:37:52.982" v="4"/>
      <pc:docMkLst>
        <pc:docMk/>
      </pc:docMkLst>
      <pc:sldChg chg="del">
        <pc:chgData name="Nicole Gump" userId="9046f4f8-84e3-448c-91df-989382478d83" providerId="ADAL" clId="{B6BD09FA-BC8E-4DA5-8970-0591803B028C}" dt="2023-07-07T15:01:33.083" v="0" actId="2696"/>
        <pc:sldMkLst>
          <pc:docMk/>
          <pc:sldMk cId="1679549436" sldId="2076138245"/>
        </pc:sldMkLst>
      </pc:sldChg>
      <pc:sldChg chg="add">
        <pc:chgData name="Nicole Gump" userId="9046f4f8-84e3-448c-91df-989382478d83" providerId="ADAL" clId="{B6BD09FA-BC8E-4DA5-8970-0591803B028C}" dt="2023-07-07T16:37:52.982" v="4"/>
        <pc:sldMkLst>
          <pc:docMk/>
          <pc:sldMk cId="1679549436" sldId="2076138247"/>
        </pc:sldMkLst>
      </pc:sldChg>
    </pc:docChg>
  </pc:docChgLst>
  <pc:docChgLst>
    <pc:chgData name="Nicole Gump" userId="9046f4f8-84e3-448c-91df-989382478d83" providerId="ADAL" clId="{5976D79F-D2E2-4AF1-BA9F-5E9FA9434B4E}"/>
    <pc:docChg chg="undo custSel addSld modSld modSection">
      <pc:chgData name="Nicole Gump" userId="9046f4f8-84e3-448c-91df-989382478d83" providerId="ADAL" clId="{5976D79F-D2E2-4AF1-BA9F-5E9FA9434B4E}" dt="2023-05-09T13:46:04.508" v="1235" actId="404"/>
      <pc:docMkLst>
        <pc:docMk/>
      </pc:docMkLst>
      <pc:sldChg chg="addSp delSp modSp add mod">
        <pc:chgData name="Nicole Gump" userId="9046f4f8-84e3-448c-91df-989382478d83" providerId="ADAL" clId="{5976D79F-D2E2-4AF1-BA9F-5E9FA9434B4E}" dt="2023-05-09T13:46:04.508" v="1235" actId="404"/>
        <pc:sldMkLst>
          <pc:docMk/>
          <pc:sldMk cId="1679549436" sldId="2076138245"/>
        </pc:sldMkLst>
        <pc:spChg chg="add mod">
          <ac:chgData name="Nicole Gump" userId="9046f4f8-84e3-448c-91df-989382478d83" providerId="ADAL" clId="{5976D79F-D2E2-4AF1-BA9F-5E9FA9434B4E}" dt="2023-05-09T13:45:52.720" v="1233" actId="242"/>
          <ac:spMkLst>
            <pc:docMk/>
            <pc:sldMk cId="1679549436" sldId="2076138245"/>
            <ac:spMk id="2" creationId="{6C84734A-AC4B-ADE6-2843-53C9BBB5DEDC}"/>
          </ac:spMkLst>
        </pc:spChg>
        <pc:spChg chg="del mod">
          <ac:chgData name="Nicole Gump" userId="9046f4f8-84e3-448c-91df-989382478d83" providerId="ADAL" clId="{5976D79F-D2E2-4AF1-BA9F-5E9FA9434B4E}" dt="2023-05-01T19:12:09.116" v="640" actId="478"/>
          <ac:spMkLst>
            <pc:docMk/>
            <pc:sldMk cId="1679549436" sldId="2076138245"/>
            <ac:spMk id="2" creationId="{77611BAB-AAFD-6C56-F99A-54C577DB5C04}"/>
          </ac:spMkLst>
        </pc:spChg>
        <pc:spChg chg="del">
          <ac:chgData name="Nicole Gump" userId="9046f4f8-84e3-448c-91df-989382478d83" providerId="ADAL" clId="{5976D79F-D2E2-4AF1-BA9F-5E9FA9434B4E}" dt="2023-05-01T18:48:18.957" v="473" actId="478"/>
          <ac:spMkLst>
            <pc:docMk/>
            <pc:sldMk cId="1679549436" sldId="2076138245"/>
            <ac:spMk id="3" creationId="{CCBB280E-03B1-CA3F-BD62-47B36665F73E}"/>
          </ac:spMkLst>
        </pc:spChg>
        <pc:spChg chg="add mod">
          <ac:chgData name="Nicole Gump" userId="9046f4f8-84e3-448c-91df-989382478d83" providerId="ADAL" clId="{5976D79F-D2E2-4AF1-BA9F-5E9FA9434B4E}" dt="2023-05-09T13:45:48.140" v="1232" actId="242"/>
          <ac:spMkLst>
            <pc:docMk/>
            <pc:sldMk cId="1679549436" sldId="2076138245"/>
            <ac:spMk id="3" creationId="{F0222FD9-5EE3-AF24-8F3D-E249698BF0B9}"/>
          </ac:spMkLst>
        </pc:spChg>
        <pc:spChg chg="mod">
          <ac:chgData name="Nicole Gump" userId="9046f4f8-84e3-448c-91df-989382478d83" providerId="ADAL" clId="{5976D79F-D2E2-4AF1-BA9F-5E9FA9434B4E}" dt="2023-05-01T19:13:15.948" v="643" actId="1076"/>
          <ac:spMkLst>
            <pc:docMk/>
            <pc:sldMk cId="1679549436" sldId="2076138245"/>
            <ac:spMk id="14" creationId="{CD01E738-6656-CA86-5D6A-21E6FE2532F4}"/>
          </ac:spMkLst>
        </pc:spChg>
        <pc:spChg chg="del">
          <ac:chgData name="Nicole Gump" userId="9046f4f8-84e3-448c-91df-989382478d83" providerId="ADAL" clId="{5976D79F-D2E2-4AF1-BA9F-5E9FA9434B4E}" dt="2023-05-01T18:48:15.077" v="472" actId="478"/>
          <ac:spMkLst>
            <pc:docMk/>
            <pc:sldMk cId="1679549436" sldId="2076138245"/>
            <ac:spMk id="15" creationId="{F88188FD-4D35-24FD-EDC0-FA36FF53DDF7}"/>
          </ac:spMkLst>
        </pc:spChg>
        <pc:spChg chg="mod">
          <ac:chgData name="Nicole Gump" userId="9046f4f8-84e3-448c-91df-989382478d83" providerId="ADAL" clId="{5976D79F-D2E2-4AF1-BA9F-5E9FA9434B4E}" dt="2023-05-08T18:19:09.995" v="1021" actId="1035"/>
          <ac:spMkLst>
            <pc:docMk/>
            <pc:sldMk cId="1679549436" sldId="2076138245"/>
            <ac:spMk id="20" creationId="{F3AF1995-D171-16E3-A11F-351815AE0980}"/>
          </ac:spMkLst>
        </pc:spChg>
        <pc:spChg chg="mod">
          <ac:chgData name="Nicole Gump" userId="9046f4f8-84e3-448c-91df-989382478d83" providerId="ADAL" clId="{5976D79F-D2E2-4AF1-BA9F-5E9FA9434B4E}" dt="2023-05-08T18:19:09.995" v="1021" actId="1035"/>
          <ac:spMkLst>
            <pc:docMk/>
            <pc:sldMk cId="1679549436" sldId="2076138245"/>
            <ac:spMk id="21" creationId="{7B5D59B8-4CB4-6B31-D7C2-B727C438933F}"/>
          </ac:spMkLst>
        </pc:spChg>
        <pc:spChg chg="mod">
          <ac:chgData name="Nicole Gump" userId="9046f4f8-84e3-448c-91df-989382478d83" providerId="ADAL" clId="{5976D79F-D2E2-4AF1-BA9F-5E9FA9434B4E}" dt="2023-05-01T19:12:31.292" v="641" actId="1076"/>
          <ac:spMkLst>
            <pc:docMk/>
            <pc:sldMk cId="1679549436" sldId="2076138245"/>
            <ac:spMk id="22" creationId="{E6D8F978-793E-68EF-6AE7-E34DC9737D90}"/>
          </ac:spMkLst>
        </pc:spChg>
        <pc:spChg chg="add mod">
          <ac:chgData name="Nicole Gump" userId="9046f4f8-84e3-448c-91df-989382478d83" providerId="ADAL" clId="{5976D79F-D2E2-4AF1-BA9F-5E9FA9434B4E}" dt="2023-05-09T13:46:04.508" v="1235" actId="404"/>
          <ac:spMkLst>
            <pc:docMk/>
            <pc:sldMk cId="1679549436" sldId="2076138245"/>
            <ac:spMk id="30" creationId="{55224FB2-D713-062F-D28F-440C26174E65}"/>
          </ac:spMkLst>
        </pc:spChg>
        <pc:spChg chg="add mod">
          <ac:chgData name="Nicole Gump" userId="9046f4f8-84e3-448c-91df-989382478d83" providerId="ADAL" clId="{5976D79F-D2E2-4AF1-BA9F-5E9FA9434B4E}" dt="2023-05-08T18:22:01.256" v="1092" actId="1035"/>
          <ac:spMkLst>
            <pc:docMk/>
            <pc:sldMk cId="1679549436" sldId="2076138245"/>
            <ac:spMk id="36" creationId="{8165A9CF-2253-2FEA-202B-4852733A7696}"/>
          </ac:spMkLst>
        </pc:spChg>
        <pc:spChg chg="add mod ord">
          <ac:chgData name="Nicole Gump" userId="9046f4f8-84e3-448c-91df-989382478d83" providerId="ADAL" clId="{5976D79F-D2E2-4AF1-BA9F-5E9FA9434B4E}" dt="2023-05-08T18:29:42.243" v="1227" actId="14100"/>
          <ac:spMkLst>
            <pc:docMk/>
            <pc:sldMk cId="1679549436" sldId="2076138245"/>
            <ac:spMk id="70" creationId="{480A6676-7933-9213-BD5B-0995581BD75D}"/>
          </ac:spMkLst>
        </pc:spChg>
        <pc:spChg chg="add mod">
          <ac:chgData name="Nicole Gump" userId="9046f4f8-84e3-448c-91df-989382478d83" providerId="ADAL" clId="{5976D79F-D2E2-4AF1-BA9F-5E9FA9434B4E}" dt="2023-05-01T19:04:26.991" v="613" actId="1076"/>
          <ac:spMkLst>
            <pc:docMk/>
            <pc:sldMk cId="1679549436" sldId="2076138245"/>
            <ac:spMk id="71" creationId="{CB316E9A-0300-9E83-8521-CA7830DDC1A4}"/>
          </ac:spMkLst>
        </pc:spChg>
        <pc:spChg chg="add mod">
          <ac:chgData name="Nicole Gump" userId="9046f4f8-84e3-448c-91df-989382478d83" providerId="ADAL" clId="{5976D79F-D2E2-4AF1-BA9F-5E9FA9434B4E}" dt="2023-05-08T18:24:25.748" v="1181" actId="1076"/>
          <ac:spMkLst>
            <pc:docMk/>
            <pc:sldMk cId="1679549436" sldId="2076138245"/>
            <ac:spMk id="72" creationId="{69FC60DA-A769-AC84-AA4D-D5B8F08B3596}"/>
          </ac:spMkLst>
        </pc:spChg>
        <pc:spChg chg="add mod">
          <ac:chgData name="Nicole Gump" userId="9046f4f8-84e3-448c-91df-989382478d83" providerId="ADAL" clId="{5976D79F-D2E2-4AF1-BA9F-5E9FA9434B4E}" dt="2023-05-01T19:13:42.611" v="645" actId="1076"/>
          <ac:spMkLst>
            <pc:docMk/>
            <pc:sldMk cId="1679549436" sldId="2076138245"/>
            <ac:spMk id="73" creationId="{86426D23-B558-C590-2B9F-1F5F2B242502}"/>
          </ac:spMkLst>
        </pc:spChg>
        <pc:spChg chg="add mod">
          <ac:chgData name="Nicole Gump" userId="9046f4f8-84e3-448c-91df-989382478d83" providerId="ADAL" clId="{5976D79F-D2E2-4AF1-BA9F-5E9FA9434B4E}" dt="2023-05-01T18:55:14.580" v="574" actId="1076"/>
          <ac:spMkLst>
            <pc:docMk/>
            <pc:sldMk cId="1679549436" sldId="2076138245"/>
            <ac:spMk id="74" creationId="{8B286088-FEA2-96F8-F742-123692313A4C}"/>
          </ac:spMkLst>
        </pc:spChg>
        <pc:spChg chg="add mod">
          <ac:chgData name="Nicole Gump" userId="9046f4f8-84e3-448c-91df-989382478d83" providerId="ADAL" clId="{5976D79F-D2E2-4AF1-BA9F-5E9FA9434B4E}" dt="2023-05-08T18:27:19.341" v="1213" actId="1076"/>
          <ac:spMkLst>
            <pc:docMk/>
            <pc:sldMk cId="1679549436" sldId="2076138245"/>
            <ac:spMk id="76" creationId="{DF9736F8-D30B-051B-65F4-B42676B17D5A}"/>
          </ac:spMkLst>
        </pc:spChg>
        <pc:spChg chg="add mod">
          <ac:chgData name="Nicole Gump" userId="9046f4f8-84e3-448c-91df-989382478d83" providerId="ADAL" clId="{5976D79F-D2E2-4AF1-BA9F-5E9FA9434B4E}" dt="2023-05-08T18:27:08.158" v="1211" actId="1076"/>
          <ac:spMkLst>
            <pc:docMk/>
            <pc:sldMk cId="1679549436" sldId="2076138245"/>
            <ac:spMk id="77" creationId="{31F48FF3-44A4-AB50-DB56-0C1470DD12F5}"/>
          </ac:spMkLst>
        </pc:spChg>
        <pc:spChg chg="add mod">
          <ac:chgData name="Nicole Gump" userId="9046f4f8-84e3-448c-91df-989382478d83" providerId="ADAL" clId="{5976D79F-D2E2-4AF1-BA9F-5E9FA9434B4E}" dt="2023-05-08T18:27:14.054" v="1212" actId="1076"/>
          <ac:spMkLst>
            <pc:docMk/>
            <pc:sldMk cId="1679549436" sldId="2076138245"/>
            <ac:spMk id="78" creationId="{740DC3E1-FFB7-FB49-72FB-5E0810B6B3CC}"/>
          </ac:spMkLst>
        </pc:spChg>
        <pc:spChg chg="add mod">
          <ac:chgData name="Nicole Gump" userId="9046f4f8-84e3-448c-91df-989382478d83" providerId="ADAL" clId="{5976D79F-D2E2-4AF1-BA9F-5E9FA9434B4E}" dt="2023-05-08T18:28:17.501" v="1224" actId="552"/>
          <ac:spMkLst>
            <pc:docMk/>
            <pc:sldMk cId="1679549436" sldId="2076138245"/>
            <ac:spMk id="80" creationId="{39AF02A5-4F16-B6B6-1873-236E17FFB901}"/>
          </ac:spMkLst>
        </pc:spChg>
        <pc:spChg chg="add mod">
          <ac:chgData name="Nicole Gump" userId="9046f4f8-84e3-448c-91df-989382478d83" providerId="ADAL" clId="{5976D79F-D2E2-4AF1-BA9F-5E9FA9434B4E}" dt="2023-05-08T18:28:34.209" v="1226" actId="1076"/>
          <ac:spMkLst>
            <pc:docMk/>
            <pc:sldMk cId="1679549436" sldId="2076138245"/>
            <ac:spMk id="81" creationId="{D43C005A-FF1B-77B0-C27C-1A1424EA972A}"/>
          </ac:spMkLst>
        </pc:spChg>
        <pc:spChg chg="add mod">
          <ac:chgData name="Nicole Gump" userId="9046f4f8-84e3-448c-91df-989382478d83" providerId="ADAL" clId="{5976D79F-D2E2-4AF1-BA9F-5E9FA9434B4E}" dt="2023-05-08T18:28:17.501" v="1224" actId="552"/>
          <ac:spMkLst>
            <pc:docMk/>
            <pc:sldMk cId="1679549436" sldId="2076138245"/>
            <ac:spMk id="82" creationId="{16113F48-57A8-3A5D-096E-8C2527FB6235}"/>
          </ac:spMkLst>
        </pc:spChg>
        <pc:spChg chg="mod">
          <ac:chgData name="Nicole Gump" userId="9046f4f8-84e3-448c-91df-989382478d83" providerId="ADAL" clId="{5976D79F-D2E2-4AF1-BA9F-5E9FA9434B4E}" dt="2023-05-08T18:20:32.864" v="1056" actId="1035"/>
          <ac:spMkLst>
            <pc:docMk/>
            <pc:sldMk cId="1679549436" sldId="2076138245"/>
            <ac:spMk id="83" creationId="{BFA099C3-1139-7E7E-AB86-A827F66EB71A}"/>
          </ac:spMkLst>
        </pc:spChg>
        <pc:spChg chg="mod">
          <ac:chgData name="Nicole Gump" userId="9046f4f8-84e3-448c-91df-989382478d83" providerId="ADAL" clId="{5976D79F-D2E2-4AF1-BA9F-5E9FA9434B4E}" dt="2023-05-08T18:21:12.582" v="1077" actId="1036"/>
          <ac:spMkLst>
            <pc:docMk/>
            <pc:sldMk cId="1679549436" sldId="2076138245"/>
            <ac:spMk id="85" creationId="{B9A7A77A-71A4-BC2C-6729-7FCF10FA22F1}"/>
          </ac:spMkLst>
        </pc:spChg>
        <pc:spChg chg="mod">
          <ac:chgData name="Nicole Gump" userId="9046f4f8-84e3-448c-91df-989382478d83" providerId="ADAL" clId="{5976D79F-D2E2-4AF1-BA9F-5E9FA9434B4E}" dt="2023-05-08T18:22:29.847" v="1134" actId="1035"/>
          <ac:spMkLst>
            <pc:docMk/>
            <pc:sldMk cId="1679549436" sldId="2076138245"/>
            <ac:spMk id="86" creationId="{FB284989-0736-2F28-6CEE-3E1117B403FF}"/>
          </ac:spMkLst>
        </pc:spChg>
        <pc:spChg chg="mod">
          <ac:chgData name="Nicole Gump" userId="9046f4f8-84e3-448c-91df-989382478d83" providerId="ADAL" clId="{5976D79F-D2E2-4AF1-BA9F-5E9FA9434B4E}" dt="2023-05-09T13:44:42.788" v="1228" actId="207"/>
          <ac:spMkLst>
            <pc:docMk/>
            <pc:sldMk cId="1679549436" sldId="2076138245"/>
            <ac:spMk id="87" creationId="{F9B52265-3956-181B-0916-77CD7A47489B}"/>
          </ac:spMkLst>
        </pc:spChg>
        <pc:spChg chg="mod">
          <ac:chgData name="Nicole Gump" userId="9046f4f8-84e3-448c-91df-989382478d83" providerId="ADAL" clId="{5976D79F-D2E2-4AF1-BA9F-5E9FA9434B4E}" dt="2023-05-01T19:12:06.827" v="639" actId="1076"/>
          <ac:spMkLst>
            <pc:docMk/>
            <pc:sldMk cId="1679549436" sldId="2076138245"/>
            <ac:spMk id="96" creationId="{933830CD-C7EB-1769-C701-9E0568A12288}"/>
          </ac:spMkLst>
        </pc:spChg>
        <pc:spChg chg="mod">
          <ac:chgData name="Nicole Gump" userId="9046f4f8-84e3-448c-91df-989382478d83" providerId="ADAL" clId="{5976D79F-D2E2-4AF1-BA9F-5E9FA9434B4E}" dt="2023-05-08T18:19:09.995" v="1021" actId="1035"/>
          <ac:spMkLst>
            <pc:docMk/>
            <pc:sldMk cId="1679549436" sldId="2076138245"/>
            <ac:spMk id="98" creationId="{92803DB4-0AFA-48E9-DB3D-F1A7EBDCB888}"/>
          </ac:spMkLst>
        </pc:spChg>
        <pc:spChg chg="mod">
          <ac:chgData name="Nicole Gump" userId="9046f4f8-84e3-448c-91df-989382478d83" providerId="ADAL" clId="{5976D79F-D2E2-4AF1-BA9F-5E9FA9434B4E}" dt="2023-05-08T18:22:29.847" v="1134" actId="1035"/>
          <ac:spMkLst>
            <pc:docMk/>
            <pc:sldMk cId="1679549436" sldId="2076138245"/>
            <ac:spMk id="103" creationId="{F9C27996-6479-D252-639B-594F2BB9FF31}"/>
          </ac:spMkLst>
        </pc:spChg>
        <pc:spChg chg="mod">
          <ac:chgData name="Nicole Gump" userId="9046f4f8-84e3-448c-91df-989382478d83" providerId="ADAL" clId="{5976D79F-D2E2-4AF1-BA9F-5E9FA9434B4E}" dt="2023-05-08T18:21:12.582" v="1077" actId="1036"/>
          <ac:spMkLst>
            <pc:docMk/>
            <pc:sldMk cId="1679549436" sldId="2076138245"/>
            <ac:spMk id="158" creationId="{18E42D95-20EA-8A94-096E-421E3035CA8B}"/>
          </ac:spMkLst>
        </pc:spChg>
        <pc:spChg chg="mod">
          <ac:chgData name="Nicole Gump" userId="9046f4f8-84e3-448c-91df-989382478d83" providerId="ADAL" clId="{5976D79F-D2E2-4AF1-BA9F-5E9FA9434B4E}" dt="2023-05-08T18:19:09.995" v="1021" actId="1035"/>
          <ac:spMkLst>
            <pc:docMk/>
            <pc:sldMk cId="1679549436" sldId="2076138245"/>
            <ac:spMk id="199" creationId="{4990BBEE-9634-F6C8-A796-D9015078432A}"/>
          </ac:spMkLst>
        </pc:spChg>
        <pc:spChg chg="mod">
          <ac:chgData name="Nicole Gump" userId="9046f4f8-84e3-448c-91df-989382478d83" providerId="ADAL" clId="{5976D79F-D2E2-4AF1-BA9F-5E9FA9434B4E}" dt="2023-05-08T18:22:29.847" v="1134" actId="1035"/>
          <ac:spMkLst>
            <pc:docMk/>
            <pc:sldMk cId="1679549436" sldId="2076138245"/>
            <ac:spMk id="200" creationId="{72721AD2-4C05-FF36-C32C-7257FAE5412C}"/>
          </ac:spMkLst>
        </pc:spChg>
        <pc:spChg chg="mod">
          <ac:chgData name="Nicole Gump" userId="9046f4f8-84e3-448c-91df-989382478d83" providerId="ADAL" clId="{5976D79F-D2E2-4AF1-BA9F-5E9FA9434B4E}" dt="2023-05-08T18:22:29.847" v="1134" actId="1035"/>
          <ac:spMkLst>
            <pc:docMk/>
            <pc:sldMk cId="1679549436" sldId="2076138245"/>
            <ac:spMk id="201" creationId="{7CB1D86D-A284-8439-966F-B39CDBA78C52}"/>
          </ac:spMkLst>
        </pc:spChg>
        <pc:spChg chg="del">
          <ac:chgData name="Nicole Gump" userId="9046f4f8-84e3-448c-91df-989382478d83" providerId="ADAL" clId="{5976D79F-D2E2-4AF1-BA9F-5E9FA9434B4E}" dt="2023-05-01T18:48:21.470" v="474" actId="478"/>
          <ac:spMkLst>
            <pc:docMk/>
            <pc:sldMk cId="1679549436" sldId="2076138245"/>
            <ac:spMk id="252" creationId="{2C7190D4-8FD5-D68D-862F-549CB8A85D90}"/>
          </ac:spMkLst>
        </pc:spChg>
        <pc:spChg chg="del">
          <ac:chgData name="Nicole Gump" userId="9046f4f8-84e3-448c-91df-989382478d83" providerId="ADAL" clId="{5976D79F-D2E2-4AF1-BA9F-5E9FA9434B4E}" dt="2023-05-01T18:48:23.427" v="475" actId="478"/>
          <ac:spMkLst>
            <pc:docMk/>
            <pc:sldMk cId="1679549436" sldId="2076138245"/>
            <ac:spMk id="258" creationId="{8CB1A48E-A718-B1C4-9930-16F400D10DC7}"/>
          </ac:spMkLst>
        </pc:spChg>
        <pc:cxnChg chg="add mod">
          <ac:chgData name="Nicole Gump" userId="9046f4f8-84e3-448c-91df-989382478d83" providerId="ADAL" clId="{5976D79F-D2E2-4AF1-BA9F-5E9FA9434B4E}" dt="2023-05-08T18:24:51.651" v="1185" actId="13822"/>
          <ac:cxnSpMkLst>
            <pc:docMk/>
            <pc:sldMk cId="1679549436" sldId="2076138245"/>
            <ac:cxnSpMk id="9" creationId="{E3FE110B-F699-19D4-011A-D930AB17DEB7}"/>
          </ac:cxnSpMkLst>
        </pc:cxnChg>
        <pc:cxnChg chg="add mod">
          <ac:chgData name="Nicole Gump" userId="9046f4f8-84e3-448c-91df-989382478d83" providerId="ADAL" clId="{5976D79F-D2E2-4AF1-BA9F-5E9FA9434B4E}" dt="2023-05-08T18:25:16.803" v="1187" actId="13822"/>
          <ac:cxnSpMkLst>
            <pc:docMk/>
            <pc:sldMk cId="1679549436" sldId="2076138245"/>
            <ac:cxnSpMk id="11" creationId="{861A87B7-44CF-4D08-EB96-17B7109A318C}"/>
          </ac:cxnSpMkLst>
        </pc:cxnChg>
        <pc:cxnChg chg="add mod">
          <ac:chgData name="Nicole Gump" userId="9046f4f8-84e3-448c-91df-989382478d83" providerId="ADAL" clId="{5976D79F-D2E2-4AF1-BA9F-5E9FA9434B4E}" dt="2023-05-08T18:25:18.719" v="1188" actId="13822"/>
          <ac:cxnSpMkLst>
            <pc:docMk/>
            <pc:sldMk cId="1679549436" sldId="2076138245"/>
            <ac:cxnSpMk id="17" creationId="{AE0F4040-171F-20D8-39E2-3897EA469B29}"/>
          </ac:cxnSpMkLst>
        </pc:cxnChg>
        <pc:cxnChg chg="add del mod">
          <ac:chgData name="Nicole Gump" userId="9046f4f8-84e3-448c-91df-989382478d83" providerId="ADAL" clId="{5976D79F-D2E2-4AF1-BA9F-5E9FA9434B4E}" dt="2023-05-08T18:08:55.649" v="848" actId="478"/>
          <ac:cxnSpMkLst>
            <pc:docMk/>
            <pc:sldMk cId="1679549436" sldId="2076138245"/>
            <ac:cxnSpMk id="19" creationId="{21B134B3-74F8-C9B4-843E-6E4A121FB763}"/>
          </ac:cxnSpMkLst>
        </pc:cxnChg>
        <pc:cxnChg chg="add mod">
          <ac:chgData name="Nicole Gump" userId="9046f4f8-84e3-448c-91df-989382478d83" providerId="ADAL" clId="{5976D79F-D2E2-4AF1-BA9F-5E9FA9434B4E}" dt="2023-05-08T18:25:14.395" v="1186" actId="13822"/>
          <ac:cxnSpMkLst>
            <pc:docMk/>
            <pc:sldMk cId="1679549436" sldId="2076138245"/>
            <ac:cxnSpMk id="24" creationId="{1DC867A7-CA72-9AEF-5277-B6CBA58F8279}"/>
          </ac:cxnSpMkLst>
        </pc:cxnChg>
        <pc:cxnChg chg="add mod">
          <ac:chgData name="Nicole Gump" userId="9046f4f8-84e3-448c-91df-989382478d83" providerId="ADAL" clId="{5976D79F-D2E2-4AF1-BA9F-5E9FA9434B4E}" dt="2023-05-08T18:25:20.376" v="1189" actId="13822"/>
          <ac:cxnSpMkLst>
            <pc:docMk/>
            <pc:sldMk cId="1679549436" sldId="2076138245"/>
            <ac:cxnSpMk id="34" creationId="{DFF0CFD8-C9B0-8BD7-E75A-6101DEBAE64B}"/>
          </ac:cxnSpMkLst>
        </pc:cxnChg>
        <pc:cxnChg chg="add mod">
          <ac:chgData name="Nicole Gump" userId="9046f4f8-84e3-448c-91df-989382478d83" providerId="ADAL" clId="{5976D79F-D2E2-4AF1-BA9F-5E9FA9434B4E}" dt="2023-05-08T18:19:09.995" v="1021" actId="1035"/>
          <ac:cxnSpMkLst>
            <pc:docMk/>
            <pc:sldMk cId="1679549436" sldId="2076138245"/>
            <ac:cxnSpMk id="37" creationId="{A8CB5CAF-D1AB-5166-C439-709E79B8D71E}"/>
          </ac:cxnSpMkLst>
        </pc:cxnChg>
        <pc:cxnChg chg="add mod">
          <ac:chgData name="Nicole Gump" userId="9046f4f8-84e3-448c-91df-989382478d83" providerId="ADAL" clId="{5976D79F-D2E2-4AF1-BA9F-5E9FA9434B4E}" dt="2023-05-08T18:22:01.256" v="1092" actId="1035"/>
          <ac:cxnSpMkLst>
            <pc:docMk/>
            <pc:sldMk cId="1679549436" sldId="2076138245"/>
            <ac:cxnSpMk id="40" creationId="{25458471-7D9E-3359-CE6F-842B71D1BEA1}"/>
          </ac:cxnSpMkLst>
        </pc:cxnChg>
        <pc:cxnChg chg="add mod">
          <ac:chgData name="Nicole Gump" userId="9046f4f8-84e3-448c-91df-989382478d83" providerId="ADAL" clId="{5976D79F-D2E2-4AF1-BA9F-5E9FA9434B4E}" dt="2023-05-08T18:25:22.364" v="1190" actId="13822"/>
          <ac:cxnSpMkLst>
            <pc:docMk/>
            <pc:sldMk cId="1679549436" sldId="2076138245"/>
            <ac:cxnSpMk id="41" creationId="{6F43FC04-49E8-6034-9ACD-811786A8A8F4}"/>
          </ac:cxnSpMkLst>
        </pc:cxnChg>
        <pc:cxnChg chg="add mod">
          <ac:chgData name="Nicole Gump" userId="9046f4f8-84e3-448c-91df-989382478d83" providerId="ADAL" clId="{5976D79F-D2E2-4AF1-BA9F-5E9FA9434B4E}" dt="2023-05-08T18:25:25.770" v="1191" actId="13822"/>
          <ac:cxnSpMkLst>
            <pc:docMk/>
            <pc:sldMk cId="1679549436" sldId="2076138245"/>
            <ac:cxnSpMk id="44" creationId="{994A7E70-4D7F-F7DB-4668-BFB5DF4932B9}"/>
          </ac:cxnSpMkLst>
        </pc:cxnChg>
        <pc:cxnChg chg="add mod">
          <ac:chgData name="Nicole Gump" userId="9046f4f8-84e3-448c-91df-989382478d83" providerId="ADAL" clId="{5976D79F-D2E2-4AF1-BA9F-5E9FA9434B4E}" dt="2023-05-08T18:22:47.860" v="1138" actId="14100"/>
          <ac:cxnSpMkLst>
            <pc:docMk/>
            <pc:sldMk cId="1679549436" sldId="2076138245"/>
            <ac:cxnSpMk id="66" creationId="{BADF864C-FBED-EA21-490F-12C6D400DFB5}"/>
          </ac:cxnSpMkLst>
        </pc:cxnChg>
        <pc:cxnChg chg="add mod">
          <ac:chgData name="Nicole Gump" userId="9046f4f8-84e3-448c-91df-989382478d83" providerId="ADAL" clId="{5976D79F-D2E2-4AF1-BA9F-5E9FA9434B4E}" dt="2023-05-08T18:25:28.388" v="1192" actId="13822"/>
          <ac:cxnSpMkLst>
            <pc:docMk/>
            <pc:sldMk cId="1679549436" sldId="2076138245"/>
            <ac:cxnSpMk id="68" creationId="{B0B89008-A2A1-F1FB-347D-8C0C5FC1B6F7}"/>
          </ac:cxnSpMkLst>
        </pc:cxnChg>
        <pc:cxnChg chg="add del mod">
          <ac:chgData name="Nicole Gump" userId="9046f4f8-84e3-448c-91df-989382478d83" providerId="ADAL" clId="{5976D79F-D2E2-4AF1-BA9F-5E9FA9434B4E}" dt="2023-05-01T18:54:06.780" v="562" actId="478"/>
          <ac:cxnSpMkLst>
            <pc:docMk/>
            <pc:sldMk cId="1679549436" sldId="2076138245"/>
            <ac:cxnSpMk id="76" creationId="{10E1D537-B124-3796-59EE-C3638F5743CF}"/>
          </ac:cxnSpMkLst>
        </pc:cxnChg>
        <pc:cxnChg chg="add del mod">
          <ac:chgData name="Nicole Gump" userId="9046f4f8-84e3-448c-91df-989382478d83" providerId="ADAL" clId="{5976D79F-D2E2-4AF1-BA9F-5E9FA9434B4E}" dt="2023-05-08T18:24:19.097" v="1180" actId="478"/>
          <ac:cxnSpMkLst>
            <pc:docMk/>
            <pc:sldMk cId="1679549436" sldId="2076138245"/>
            <ac:cxnSpMk id="79" creationId="{FBA6366D-1D97-A875-49A2-E1F4495B9221}"/>
          </ac:cxnSpMkLst>
        </pc:cxnChg>
        <pc:cxnChg chg="add del mod">
          <ac:chgData name="Nicole Gump" userId="9046f4f8-84e3-448c-91df-989382478d83" providerId="ADAL" clId="{5976D79F-D2E2-4AF1-BA9F-5E9FA9434B4E}" dt="2023-05-01T19:17:05.345" v="662" actId="478"/>
          <ac:cxnSpMkLst>
            <pc:docMk/>
            <pc:sldMk cId="1679549436" sldId="2076138245"/>
            <ac:cxnSpMk id="88" creationId="{549ADE9E-ECEA-4C44-6BDA-41C64E14B76F}"/>
          </ac:cxnSpMkLst>
        </pc:cxnChg>
        <pc:cxnChg chg="add mod">
          <ac:chgData name="Nicole Gump" userId="9046f4f8-84e3-448c-91df-989382478d83" providerId="ADAL" clId="{5976D79F-D2E2-4AF1-BA9F-5E9FA9434B4E}" dt="2023-05-02T16:46:07.800" v="696" actId="1582"/>
          <ac:cxnSpMkLst>
            <pc:docMk/>
            <pc:sldMk cId="1679549436" sldId="2076138245"/>
            <ac:cxnSpMk id="93" creationId="{E86D46A1-D558-CBF1-5BBB-EF9A5FBD8279}"/>
          </ac:cxnSpMkLst>
        </pc:cxnChg>
        <pc:cxnChg chg="add mod">
          <ac:chgData name="Nicole Gump" userId="9046f4f8-84e3-448c-91df-989382478d83" providerId="ADAL" clId="{5976D79F-D2E2-4AF1-BA9F-5E9FA9434B4E}" dt="2023-05-08T18:24:25.748" v="1181" actId="1076"/>
          <ac:cxnSpMkLst>
            <pc:docMk/>
            <pc:sldMk cId="1679549436" sldId="2076138245"/>
            <ac:cxnSpMk id="100" creationId="{83482324-A18B-F3B6-4439-B5C1A3EAA172}"/>
          </ac:cxnSpMkLst>
        </pc:cxnChg>
        <pc:cxnChg chg="add del mod">
          <ac:chgData name="Nicole Gump" userId="9046f4f8-84e3-448c-91df-989382478d83" providerId="ADAL" clId="{5976D79F-D2E2-4AF1-BA9F-5E9FA9434B4E}" dt="2023-05-01T19:13:46.940" v="646" actId="478"/>
          <ac:cxnSpMkLst>
            <pc:docMk/>
            <pc:sldMk cId="1679549436" sldId="2076138245"/>
            <ac:cxnSpMk id="105" creationId="{4C9C8C15-F9DB-7758-F922-628298F8D318}"/>
          </ac:cxnSpMkLst>
        </pc:cxnChg>
        <pc:cxnChg chg="add del mod">
          <ac:chgData name="Nicole Gump" userId="9046f4f8-84e3-448c-91df-989382478d83" providerId="ADAL" clId="{5976D79F-D2E2-4AF1-BA9F-5E9FA9434B4E}" dt="2023-05-01T19:11:18.062" v="615" actId="478"/>
          <ac:cxnSpMkLst>
            <pc:docMk/>
            <pc:sldMk cId="1679549436" sldId="2076138245"/>
            <ac:cxnSpMk id="116" creationId="{3198981F-E965-935A-C965-42397F521498}"/>
          </ac:cxnSpMkLst>
        </pc:cxnChg>
        <pc:cxnChg chg="add del mod">
          <ac:chgData name="Nicole Gump" userId="9046f4f8-84e3-448c-91df-989382478d83" providerId="ADAL" clId="{5976D79F-D2E2-4AF1-BA9F-5E9FA9434B4E}" dt="2023-05-01T19:11:15.311" v="614" actId="478"/>
          <ac:cxnSpMkLst>
            <pc:docMk/>
            <pc:sldMk cId="1679549436" sldId="2076138245"/>
            <ac:cxnSpMk id="118" creationId="{0D77C8A6-1043-863C-13DA-6683C1F783E3}"/>
          </ac:cxnSpMkLst>
        </pc:cxnChg>
        <pc:cxnChg chg="del mod">
          <ac:chgData name="Nicole Gump" userId="9046f4f8-84e3-448c-91df-989382478d83" providerId="ADAL" clId="{5976D79F-D2E2-4AF1-BA9F-5E9FA9434B4E}" dt="2023-05-01T17:06:32.252" v="261" actId="478"/>
          <ac:cxnSpMkLst>
            <pc:docMk/>
            <pc:sldMk cId="1679549436" sldId="2076138245"/>
            <ac:cxnSpMk id="124" creationId="{8FE2252E-4733-EC24-55DB-2659386178CA}"/>
          </ac:cxnSpMkLst>
        </pc:cxnChg>
        <pc:cxnChg chg="del mod">
          <ac:chgData name="Nicole Gump" userId="9046f4f8-84e3-448c-91df-989382478d83" providerId="ADAL" clId="{5976D79F-D2E2-4AF1-BA9F-5E9FA9434B4E}" dt="2023-05-01T17:06:35.963" v="264" actId="478"/>
          <ac:cxnSpMkLst>
            <pc:docMk/>
            <pc:sldMk cId="1679549436" sldId="2076138245"/>
            <ac:cxnSpMk id="128" creationId="{ADA3D9E3-3688-7D30-1815-25B394A0A447}"/>
          </ac:cxnSpMkLst>
        </pc:cxnChg>
        <pc:cxnChg chg="add mod">
          <ac:chgData name="Nicole Gump" userId="9046f4f8-84e3-448c-91df-989382478d83" providerId="ADAL" clId="{5976D79F-D2E2-4AF1-BA9F-5E9FA9434B4E}" dt="2023-05-02T16:46:07.800" v="696" actId="1582"/>
          <ac:cxnSpMkLst>
            <pc:docMk/>
            <pc:sldMk cId="1679549436" sldId="2076138245"/>
            <ac:cxnSpMk id="132" creationId="{38DB9BE7-5DE2-379F-3B09-1FAB3409C7CD}"/>
          </ac:cxnSpMkLst>
        </pc:cxnChg>
        <pc:cxnChg chg="del mod">
          <ac:chgData name="Nicole Gump" userId="9046f4f8-84e3-448c-91df-989382478d83" providerId="ADAL" clId="{5976D79F-D2E2-4AF1-BA9F-5E9FA9434B4E}" dt="2023-05-08T18:06:31.275" v="773" actId="478"/>
          <ac:cxnSpMkLst>
            <pc:docMk/>
            <pc:sldMk cId="1679549436" sldId="2076138245"/>
            <ac:cxnSpMk id="133" creationId="{625D2051-0FCE-87E1-9DDE-EE407A793F9D}"/>
          </ac:cxnSpMkLst>
        </pc:cxnChg>
        <pc:cxnChg chg="add mod">
          <ac:chgData name="Nicole Gump" userId="9046f4f8-84e3-448c-91df-989382478d83" providerId="ADAL" clId="{5976D79F-D2E2-4AF1-BA9F-5E9FA9434B4E}" dt="2023-05-02T16:46:07.800" v="696" actId="1582"/>
          <ac:cxnSpMkLst>
            <pc:docMk/>
            <pc:sldMk cId="1679549436" sldId="2076138245"/>
            <ac:cxnSpMk id="136" creationId="{AE65F339-7808-F6F0-72C9-055BCE2F0D14}"/>
          </ac:cxnSpMkLst>
        </pc:cxnChg>
        <pc:cxnChg chg="del mod">
          <ac:chgData name="Nicole Gump" userId="9046f4f8-84e3-448c-91df-989382478d83" providerId="ADAL" clId="{5976D79F-D2E2-4AF1-BA9F-5E9FA9434B4E}" dt="2023-05-01T17:06:35.099" v="263" actId="478"/>
          <ac:cxnSpMkLst>
            <pc:docMk/>
            <pc:sldMk cId="1679549436" sldId="2076138245"/>
            <ac:cxnSpMk id="140" creationId="{9A6967C0-90E3-91B3-32D4-44BD843797C3}"/>
          </ac:cxnSpMkLst>
        </pc:cxnChg>
        <pc:cxnChg chg="add mod">
          <ac:chgData name="Nicole Gump" userId="9046f4f8-84e3-448c-91df-989382478d83" providerId="ADAL" clId="{5976D79F-D2E2-4AF1-BA9F-5E9FA9434B4E}" dt="2023-05-02T16:46:07.800" v="696" actId="1582"/>
          <ac:cxnSpMkLst>
            <pc:docMk/>
            <pc:sldMk cId="1679549436" sldId="2076138245"/>
            <ac:cxnSpMk id="144" creationId="{BA115A06-69B5-D46E-D31B-9A76AC775198}"/>
          </ac:cxnSpMkLst>
        </pc:cxnChg>
        <pc:cxnChg chg="add mod">
          <ac:chgData name="Nicole Gump" userId="9046f4f8-84e3-448c-91df-989382478d83" providerId="ADAL" clId="{5976D79F-D2E2-4AF1-BA9F-5E9FA9434B4E}" dt="2023-05-08T18:24:25.748" v="1181" actId="1076"/>
          <ac:cxnSpMkLst>
            <pc:docMk/>
            <pc:sldMk cId="1679549436" sldId="2076138245"/>
            <ac:cxnSpMk id="146" creationId="{D7958B7D-4439-434C-DDDE-B8E3EAE15477}"/>
          </ac:cxnSpMkLst>
        </pc:cxnChg>
        <pc:cxnChg chg="add del mod">
          <ac:chgData name="Nicole Gump" userId="9046f4f8-84e3-448c-91df-989382478d83" providerId="ADAL" clId="{5976D79F-D2E2-4AF1-BA9F-5E9FA9434B4E}" dt="2023-05-01T19:17:43.122" v="668" actId="478"/>
          <ac:cxnSpMkLst>
            <pc:docMk/>
            <pc:sldMk cId="1679549436" sldId="2076138245"/>
            <ac:cxnSpMk id="148" creationId="{2BC6049C-B6F1-BEDF-7C56-2DEEFF9B2F39}"/>
          </ac:cxnSpMkLst>
        </pc:cxnChg>
        <pc:cxnChg chg="del mod">
          <ac:chgData name="Nicole Gump" userId="9046f4f8-84e3-448c-91df-989382478d83" providerId="ADAL" clId="{5976D79F-D2E2-4AF1-BA9F-5E9FA9434B4E}" dt="2023-05-01T17:04:41.552" v="201" actId="478"/>
          <ac:cxnSpMkLst>
            <pc:docMk/>
            <pc:sldMk cId="1679549436" sldId="2076138245"/>
            <ac:cxnSpMk id="151" creationId="{7E865768-589D-B772-46E3-CB6903F304C4}"/>
          </ac:cxnSpMkLst>
        </pc:cxnChg>
        <pc:cxnChg chg="add del">
          <ac:chgData name="Nicole Gump" userId="9046f4f8-84e3-448c-91df-989382478d83" providerId="ADAL" clId="{5976D79F-D2E2-4AF1-BA9F-5E9FA9434B4E}" dt="2023-05-01T19:17:40.200" v="667" actId="478"/>
          <ac:cxnSpMkLst>
            <pc:docMk/>
            <pc:sldMk cId="1679549436" sldId="2076138245"/>
            <ac:cxnSpMk id="152" creationId="{0B1FC601-9A25-E679-A4F1-E471ED2AA4BB}"/>
          </ac:cxnSpMkLst>
        </pc:cxnChg>
        <pc:cxnChg chg="add mod">
          <ac:chgData name="Nicole Gump" userId="9046f4f8-84e3-448c-91df-989382478d83" providerId="ADAL" clId="{5976D79F-D2E2-4AF1-BA9F-5E9FA9434B4E}" dt="2023-05-08T18:19:09.995" v="1021" actId="1035"/>
          <ac:cxnSpMkLst>
            <pc:docMk/>
            <pc:sldMk cId="1679549436" sldId="2076138245"/>
            <ac:cxnSpMk id="154" creationId="{C8ADFEF7-DA16-BC85-9000-D2BFE55A982C}"/>
          </ac:cxnSpMkLst>
        </pc:cxnChg>
        <pc:cxnChg chg="mod">
          <ac:chgData name="Nicole Gump" userId="9046f4f8-84e3-448c-91df-989382478d83" providerId="ADAL" clId="{5976D79F-D2E2-4AF1-BA9F-5E9FA9434B4E}" dt="2023-05-08T18:21:25.222" v="1078" actId="14100"/>
          <ac:cxnSpMkLst>
            <pc:docMk/>
            <pc:sldMk cId="1679549436" sldId="2076138245"/>
            <ac:cxnSpMk id="163" creationId="{A74B18F5-11B3-0F1A-F246-09AAF8D3A15D}"/>
          </ac:cxnSpMkLst>
        </pc:cxnChg>
        <pc:cxnChg chg="del mod">
          <ac:chgData name="Nicole Gump" userId="9046f4f8-84e3-448c-91df-989382478d83" providerId="ADAL" clId="{5976D79F-D2E2-4AF1-BA9F-5E9FA9434B4E}" dt="2023-05-01T17:04:39.084" v="200" actId="478"/>
          <ac:cxnSpMkLst>
            <pc:docMk/>
            <pc:sldMk cId="1679549436" sldId="2076138245"/>
            <ac:cxnSpMk id="167" creationId="{B9019994-C178-F49E-D7A5-B101A24201F8}"/>
          </ac:cxnSpMkLst>
        </pc:cxnChg>
        <pc:cxnChg chg="mod">
          <ac:chgData name="Nicole Gump" userId="9046f4f8-84e3-448c-91df-989382478d83" providerId="ADAL" clId="{5976D79F-D2E2-4AF1-BA9F-5E9FA9434B4E}" dt="2023-05-08T18:21:12.582" v="1077" actId="1036"/>
          <ac:cxnSpMkLst>
            <pc:docMk/>
            <pc:sldMk cId="1679549436" sldId="2076138245"/>
            <ac:cxnSpMk id="174" creationId="{830A64A6-2AA3-E72C-698A-81F7764F7E22}"/>
          </ac:cxnSpMkLst>
        </pc:cxnChg>
        <pc:cxnChg chg="mod">
          <ac:chgData name="Nicole Gump" userId="9046f4f8-84e3-448c-91df-989382478d83" providerId="ADAL" clId="{5976D79F-D2E2-4AF1-BA9F-5E9FA9434B4E}" dt="2023-05-08T18:22:29.847" v="1134" actId="1035"/>
          <ac:cxnSpMkLst>
            <pc:docMk/>
            <pc:sldMk cId="1679549436" sldId="2076138245"/>
            <ac:cxnSpMk id="176" creationId="{72E22F98-B949-0E34-0264-AF231EBCA8BB}"/>
          </ac:cxnSpMkLst>
        </pc:cxnChg>
        <pc:cxnChg chg="del mod">
          <ac:chgData name="Nicole Gump" userId="9046f4f8-84e3-448c-91df-989382478d83" providerId="ADAL" clId="{5976D79F-D2E2-4AF1-BA9F-5E9FA9434B4E}" dt="2023-05-01T17:04:44.783" v="202" actId="478"/>
          <ac:cxnSpMkLst>
            <pc:docMk/>
            <pc:sldMk cId="1679549436" sldId="2076138245"/>
            <ac:cxnSpMk id="181" creationId="{D761B89D-1BF2-C613-CF7E-20FBE7DF01AF}"/>
          </ac:cxnSpMkLst>
        </pc:cxnChg>
        <pc:cxnChg chg="mod">
          <ac:chgData name="Nicole Gump" userId="9046f4f8-84e3-448c-91df-989382478d83" providerId="ADAL" clId="{5976D79F-D2E2-4AF1-BA9F-5E9FA9434B4E}" dt="2023-05-08T18:22:29.847" v="1134" actId="1035"/>
          <ac:cxnSpMkLst>
            <pc:docMk/>
            <pc:sldMk cId="1679549436" sldId="2076138245"/>
            <ac:cxnSpMk id="183" creationId="{122C883D-6676-1B7E-31D1-13F5DCBC6B87}"/>
          </ac:cxnSpMkLst>
        </pc:cxnChg>
        <pc:cxnChg chg="mod">
          <ac:chgData name="Nicole Gump" userId="9046f4f8-84e3-448c-91df-989382478d83" providerId="ADAL" clId="{5976D79F-D2E2-4AF1-BA9F-5E9FA9434B4E}" dt="2023-05-08T18:22:29.847" v="1134" actId="1035"/>
          <ac:cxnSpMkLst>
            <pc:docMk/>
            <pc:sldMk cId="1679549436" sldId="2076138245"/>
            <ac:cxnSpMk id="186" creationId="{CC5D1C6C-60FF-1BFD-FFD6-DF1A3F531242}"/>
          </ac:cxnSpMkLst>
        </pc:cxnChg>
        <pc:cxnChg chg="mod">
          <ac:chgData name="Nicole Gump" userId="9046f4f8-84e3-448c-91df-989382478d83" providerId="ADAL" clId="{5976D79F-D2E2-4AF1-BA9F-5E9FA9434B4E}" dt="2023-05-08T18:22:29.847" v="1134" actId="1035"/>
          <ac:cxnSpMkLst>
            <pc:docMk/>
            <pc:sldMk cId="1679549436" sldId="2076138245"/>
            <ac:cxnSpMk id="189" creationId="{45E875D4-6EF6-F277-2DC4-090B7F6B95EE}"/>
          </ac:cxnSpMkLst>
        </pc:cxnChg>
        <pc:cxnChg chg="del mod">
          <ac:chgData name="Nicole Gump" userId="9046f4f8-84e3-448c-91df-989382478d83" providerId="ADAL" clId="{5976D79F-D2E2-4AF1-BA9F-5E9FA9434B4E}" dt="2023-05-01T17:06:27.070" v="260" actId="478"/>
          <ac:cxnSpMkLst>
            <pc:docMk/>
            <pc:sldMk cId="1679549436" sldId="2076138245"/>
            <ac:cxnSpMk id="202" creationId="{5C82A76D-ACDD-EF92-6E7C-92063F574F58}"/>
          </ac:cxnSpMkLst>
        </pc:cxnChg>
        <pc:cxnChg chg="del mod">
          <ac:chgData name="Nicole Gump" userId="9046f4f8-84e3-448c-91df-989382478d83" providerId="ADAL" clId="{5976D79F-D2E2-4AF1-BA9F-5E9FA9434B4E}" dt="2023-05-01T17:06:25.866" v="259" actId="478"/>
          <ac:cxnSpMkLst>
            <pc:docMk/>
            <pc:sldMk cId="1679549436" sldId="2076138245"/>
            <ac:cxnSpMk id="213" creationId="{67ADD925-9AB5-5F47-D338-0228131D2C65}"/>
          </ac:cxnSpMkLst>
        </pc:cxnChg>
        <pc:cxnChg chg="del mod">
          <ac:chgData name="Nicole Gump" userId="9046f4f8-84e3-448c-91df-989382478d83" providerId="ADAL" clId="{5976D79F-D2E2-4AF1-BA9F-5E9FA9434B4E}" dt="2023-05-01T17:06:20.512" v="255" actId="478"/>
          <ac:cxnSpMkLst>
            <pc:docMk/>
            <pc:sldMk cId="1679549436" sldId="2076138245"/>
            <ac:cxnSpMk id="215" creationId="{9464F935-5020-0F4B-54EC-135A1C898A6F}"/>
          </ac:cxnSpMkLst>
        </pc:cxnChg>
        <pc:cxnChg chg="del mod">
          <ac:chgData name="Nicole Gump" userId="9046f4f8-84e3-448c-91df-989382478d83" providerId="ADAL" clId="{5976D79F-D2E2-4AF1-BA9F-5E9FA9434B4E}" dt="2023-05-01T17:06:19.430" v="254" actId="478"/>
          <ac:cxnSpMkLst>
            <pc:docMk/>
            <pc:sldMk cId="1679549436" sldId="2076138245"/>
            <ac:cxnSpMk id="218" creationId="{0EB79C35-F24B-92E7-1DF3-CCE89D296D54}"/>
          </ac:cxnSpMkLst>
        </pc:cxnChg>
        <pc:cxnChg chg="mod">
          <ac:chgData name="Nicole Gump" userId="9046f4f8-84e3-448c-91df-989382478d83" providerId="ADAL" clId="{5976D79F-D2E2-4AF1-BA9F-5E9FA9434B4E}" dt="2023-05-08T18:19:09.995" v="1021" actId="1035"/>
          <ac:cxnSpMkLst>
            <pc:docMk/>
            <pc:sldMk cId="1679549436" sldId="2076138245"/>
            <ac:cxnSpMk id="233" creationId="{A9FC374A-9325-DF92-02CC-8B53B59D67C8}"/>
          </ac:cxnSpMkLst>
        </pc:cxnChg>
        <pc:cxnChg chg="del mod">
          <ac:chgData name="Nicole Gump" userId="9046f4f8-84e3-448c-91df-989382478d83" providerId="ADAL" clId="{5976D79F-D2E2-4AF1-BA9F-5E9FA9434B4E}" dt="2023-05-01T17:06:44.341" v="265" actId="478"/>
          <ac:cxnSpMkLst>
            <pc:docMk/>
            <pc:sldMk cId="1679549436" sldId="2076138245"/>
            <ac:cxnSpMk id="236" creationId="{58D90F59-8A4B-720C-3A19-AD39A647AEB6}"/>
          </ac:cxnSpMkLst>
        </pc:cxnChg>
        <pc:cxnChg chg="mod">
          <ac:chgData name="Nicole Gump" userId="9046f4f8-84e3-448c-91df-989382478d83" providerId="ADAL" clId="{5976D79F-D2E2-4AF1-BA9F-5E9FA9434B4E}" dt="2023-05-08T18:22:29.847" v="1134" actId="1035"/>
          <ac:cxnSpMkLst>
            <pc:docMk/>
            <pc:sldMk cId="1679549436" sldId="2076138245"/>
            <ac:cxnSpMk id="238" creationId="{4A83070F-766A-DF07-9752-1C632A6D12C6}"/>
          </ac:cxnSpMkLst>
        </pc:cxnChg>
        <pc:cxnChg chg="mod">
          <ac:chgData name="Nicole Gump" userId="9046f4f8-84e3-448c-91df-989382478d83" providerId="ADAL" clId="{5976D79F-D2E2-4AF1-BA9F-5E9FA9434B4E}" dt="2023-05-08T18:19:09.995" v="1021" actId="1035"/>
          <ac:cxnSpMkLst>
            <pc:docMk/>
            <pc:sldMk cId="1679549436" sldId="2076138245"/>
            <ac:cxnSpMk id="243" creationId="{980BF8B4-CF13-8ECB-5135-87AE6BF15102}"/>
          </ac:cxnSpMkLst>
        </pc:cxnChg>
        <pc:cxnChg chg="del mod">
          <ac:chgData name="Nicole Gump" userId="9046f4f8-84e3-448c-91df-989382478d83" providerId="ADAL" clId="{5976D79F-D2E2-4AF1-BA9F-5E9FA9434B4E}" dt="2023-05-01T17:06:33.697" v="262" actId="478"/>
          <ac:cxnSpMkLst>
            <pc:docMk/>
            <pc:sldMk cId="1679549436" sldId="2076138245"/>
            <ac:cxnSpMk id="245" creationId="{7ACE76EF-3837-07C4-818A-2CE8F9D504D5}"/>
          </ac:cxnSpMkLst>
        </pc:cxnChg>
        <pc:cxnChg chg="del mod">
          <ac:chgData name="Nicole Gump" userId="9046f4f8-84e3-448c-91df-989382478d83" providerId="ADAL" clId="{5976D79F-D2E2-4AF1-BA9F-5E9FA9434B4E}" dt="2023-05-01T17:06:17.943" v="253" actId="478"/>
          <ac:cxnSpMkLst>
            <pc:docMk/>
            <pc:sldMk cId="1679549436" sldId="2076138245"/>
            <ac:cxnSpMk id="253" creationId="{DCE1E051-6520-6924-E2FE-5BCC83331E59}"/>
          </ac:cxnSpMkLst>
        </pc:cxnChg>
        <pc:cxnChg chg="del mod">
          <ac:chgData name="Nicole Gump" userId="9046f4f8-84e3-448c-91df-989382478d83" providerId="ADAL" clId="{5976D79F-D2E2-4AF1-BA9F-5E9FA9434B4E}" dt="2023-05-01T17:03:39.931" v="179" actId="478"/>
          <ac:cxnSpMkLst>
            <pc:docMk/>
            <pc:sldMk cId="1679549436" sldId="2076138245"/>
            <ac:cxnSpMk id="257" creationId="{F77B2037-4111-6637-8391-218DF6CCE790}"/>
          </ac:cxnSpMkLst>
        </pc:cxnChg>
        <pc:cxnChg chg="del mod">
          <ac:chgData name="Nicole Gump" userId="9046f4f8-84e3-448c-91df-989382478d83" providerId="ADAL" clId="{5976D79F-D2E2-4AF1-BA9F-5E9FA9434B4E}" dt="2023-05-01T17:06:10.150" v="251" actId="478"/>
          <ac:cxnSpMkLst>
            <pc:docMk/>
            <pc:sldMk cId="1679549436" sldId="2076138245"/>
            <ac:cxnSpMk id="260" creationId="{8F77DC3A-CECA-D5B2-AC34-AE59E65B8FB9}"/>
          </ac:cxnSpMkLst>
        </pc:cxnChg>
        <pc:cxnChg chg="del mod">
          <ac:chgData name="Nicole Gump" userId="9046f4f8-84e3-448c-91df-989382478d83" providerId="ADAL" clId="{5976D79F-D2E2-4AF1-BA9F-5E9FA9434B4E}" dt="2023-05-01T17:06:22.334" v="256" actId="478"/>
          <ac:cxnSpMkLst>
            <pc:docMk/>
            <pc:sldMk cId="1679549436" sldId="2076138245"/>
            <ac:cxnSpMk id="262" creationId="{5F0A86B9-B1CA-9E7E-3A7E-F653EC16459E}"/>
          </ac:cxnSpMkLst>
        </pc:cxnChg>
        <pc:cxnChg chg="del mod">
          <ac:chgData name="Nicole Gump" userId="9046f4f8-84e3-448c-91df-989382478d83" providerId="ADAL" clId="{5976D79F-D2E2-4AF1-BA9F-5E9FA9434B4E}" dt="2023-05-01T17:06:24.787" v="258" actId="478"/>
          <ac:cxnSpMkLst>
            <pc:docMk/>
            <pc:sldMk cId="1679549436" sldId="2076138245"/>
            <ac:cxnSpMk id="266" creationId="{AA759C00-45F3-1AEA-F579-1FB820FB43A5}"/>
          </ac:cxnSpMkLst>
        </pc:cxnChg>
        <pc:cxnChg chg="del mod">
          <ac:chgData name="Nicole Gump" userId="9046f4f8-84e3-448c-91df-989382478d83" providerId="ADAL" clId="{5976D79F-D2E2-4AF1-BA9F-5E9FA9434B4E}" dt="2023-05-01T17:06:23.926" v="257" actId="478"/>
          <ac:cxnSpMkLst>
            <pc:docMk/>
            <pc:sldMk cId="1679549436" sldId="2076138245"/>
            <ac:cxnSpMk id="268" creationId="{411BBFF0-3878-44F2-AD8E-0698BE6237B0}"/>
          </ac:cxnSpMkLst>
        </pc:cxnChg>
        <pc:cxnChg chg="del mod">
          <ac:chgData name="Nicole Gump" userId="9046f4f8-84e3-448c-91df-989382478d83" providerId="ADAL" clId="{5976D79F-D2E2-4AF1-BA9F-5E9FA9434B4E}" dt="2023-05-01T17:06:12.764" v="252" actId="478"/>
          <ac:cxnSpMkLst>
            <pc:docMk/>
            <pc:sldMk cId="1679549436" sldId="2076138245"/>
            <ac:cxnSpMk id="272" creationId="{B2E33B25-E8BF-F3B5-EECE-7169B565AFC0}"/>
          </ac:cxnSpMkLst>
        </pc:cxnChg>
        <pc:cxnChg chg="mod">
          <ac:chgData name="Nicole Gump" userId="9046f4f8-84e3-448c-91df-989382478d83" providerId="ADAL" clId="{5976D79F-D2E2-4AF1-BA9F-5E9FA9434B4E}" dt="2023-05-02T16:46:07.800" v="696" actId="1582"/>
          <ac:cxnSpMkLst>
            <pc:docMk/>
            <pc:sldMk cId="1679549436" sldId="2076138245"/>
            <ac:cxnSpMk id="274" creationId="{6986B72F-99C4-9FF6-4D62-A137D1FCAA7B}"/>
          </ac:cxnSpMkLst>
        </pc:cxnChg>
      </pc:sldChg>
    </pc:docChg>
  </pc:docChgLst>
  <pc:docChgLst>
    <pc:chgData name="Rachel Profitt" userId="33e63d03-b0ce-4cee-8a7f-3417702ed3c2" providerId="ADAL" clId="{BBD47331-5943-4597-807E-B6F0BCCFEE52}"/>
    <pc:docChg chg="addSld delSld modSld modSection">
      <pc:chgData name="Rachel Profitt" userId="33e63d03-b0ce-4cee-8a7f-3417702ed3c2" providerId="ADAL" clId="{BBD47331-5943-4597-807E-B6F0BCCFEE52}" dt="2023-12-01T19:32:51.465" v="8"/>
      <pc:docMkLst>
        <pc:docMk/>
      </pc:docMkLst>
      <pc:sldChg chg="del">
        <pc:chgData name="Rachel Profitt" userId="33e63d03-b0ce-4cee-8a7f-3417702ed3c2" providerId="ADAL" clId="{BBD47331-5943-4597-807E-B6F0BCCFEE52}" dt="2023-12-01T19:29:22.391" v="2" actId="47"/>
        <pc:sldMkLst>
          <pc:docMk/>
          <pc:sldMk cId="1461724430" sldId="2076138241"/>
        </pc:sldMkLst>
      </pc:sldChg>
      <pc:sldChg chg="del">
        <pc:chgData name="Rachel Profitt" userId="33e63d03-b0ce-4cee-8a7f-3417702ed3c2" providerId="ADAL" clId="{BBD47331-5943-4597-807E-B6F0BCCFEE52}" dt="2023-12-01T19:29:10.319" v="1" actId="47"/>
        <pc:sldMkLst>
          <pc:docMk/>
          <pc:sldMk cId="1271451233" sldId="2076138244"/>
        </pc:sldMkLst>
      </pc:sldChg>
      <pc:sldChg chg="modSp add mod">
        <pc:chgData name="Rachel Profitt" userId="33e63d03-b0ce-4cee-8a7f-3417702ed3c2" providerId="ADAL" clId="{BBD47331-5943-4597-807E-B6F0BCCFEE52}" dt="2023-12-01T19:32:03.047" v="6" actId="1582"/>
        <pc:sldMkLst>
          <pc:docMk/>
          <pc:sldMk cId="2242086893" sldId="2076138246"/>
        </pc:sldMkLst>
        <pc:cxnChg chg="mod">
          <ac:chgData name="Rachel Profitt" userId="33e63d03-b0ce-4cee-8a7f-3417702ed3c2" providerId="ADAL" clId="{BBD47331-5943-4597-807E-B6F0BCCFEE52}" dt="2023-12-01T19:32:03.047" v="6" actId="1582"/>
          <ac:cxnSpMkLst>
            <pc:docMk/>
            <pc:sldMk cId="2242086893" sldId="2076138246"/>
            <ac:cxnSpMk id="130" creationId="{952A6EDC-F826-B82C-8F9D-E862C95C9871}"/>
          </ac:cxnSpMkLst>
        </pc:cxnChg>
      </pc:sldChg>
      <pc:sldChg chg="modSp mod">
        <pc:chgData name="Rachel Profitt" userId="33e63d03-b0ce-4cee-8a7f-3417702ed3c2" providerId="ADAL" clId="{BBD47331-5943-4597-807E-B6F0BCCFEE52}" dt="2023-12-01T19:29:36.031" v="3" actId="207"/>
        <pc:sldMkLst>
          <pc:docMk/>
          <pc:sldMk cId="1679549436" sldId="2076138247"/>
        </pc:sldMkLst>
        <pc:spChg chg="mod">
          <ac:chgData name="Rachel Profitt" userId="33e63d03-b0ce-4cee-8a7f-3417702ed3c2" providerId="ADAL" clId="{BBD47331-5943-4597-807E-B6F0BCCFEE52}" dt="2023-12-01T19:29:36.031" v="3" actId="207"/>
          <ac:spMkLst>
            <pc:docMk/>
            <pc:sldMk cId="1679549436" sldId="2076138247"/>
            <ac:spMk id="22" creationId="{E6D8F978-793E-68EF-6AE7-E34DC9737D90}"/>
          </ac:spMkLst>
        </pc:spChg>
        <pc:spChg chg="mod">
          <ac:chgData name="Rachel Profitt" userId="33e63d03-b0ce-4cee-8a7f-3417702ed3c2" providerId="ADAL" clId="{BBD47331-5943-4597-807E-B6F0BCCFEE52}" dt="2023-12-01T19:29:36.031" v="3" actId="207"/>
          <ac:spMkLst>
            <pc:docMk/>
            <pc:sldMk cId="1679549436" sldId="2076138247"/>
            <ac:spMk id="72" creationId="{69FC60DA-A769-AC84-AA4D-D5B8F08B3596}"/>
          </ac:spMkLst>
        </pc:spChg>
        <pc:spChg chg="mod">
          <ac:chgData name="Rachel Profitt" userId="33e63d03-b0ce-4cee-8a7f-3417702ed3c2" providerId="ADAL" clId="{BBD47331-5943-4597-807E-B6F0BCCFEE52}" dt="2023-12-01T19:29:36.031" v="3" actId="207"/>
          <ac:spMkLst>
            <pc:docMk/>
            <pc:sldMk cId="1679549436" sldId="2076138247"/>
            <ac:spMk id="73" creationId="{86426D23-B558-C590-2B9F-1F5F2B242502}"/>
          </ac:spMkLst>
        </pc:spChg>
        <pc:spChg chg="mod">
          <ac:chgData name="Rachel Profitt" userId="33e63d03-b0ce-4cee-8a7f-3417702ed3c2" providerId="ADAL" clId="{BBD47331-5943-4597-807E-B6F0BCCFEE52}" dt="2023-12-01T19:29:36.031" v="3" actId="207"/>
          <ac:spMkLst>
            <pc:docMk/>
            <pc:sldMk cId="1679549436" sldId="2076138247"/>
            <ac:spMk id="74" creationId="{8B286088-FEA2-96F8-F742-123692313A4C}"/>
          </ac:spMkLst>
        </pc:spChg>
        <pc:spChg chg="mod">
          <ac:chgData name="Rachel Profitt" userId="33e63d03-b0ce-4cee-8a7f-3417702ed3c2" providerId="ADAL" clId="{BBD47331-5943-4597-807E-B6F0BCCFEE52}" dt="2023-12-01T19:29:36.031" v="3" actId="207"/>
          <ac:spMkLst>
            <pc:docMk/>
            <pc:sldMk cId="1679549436" sldId="2076138247"/>
            <ac:spMk id="86" creationId="{FB284989-0736-2F28-6CEE-3E1117B403FF}"/>
          </ac:spMkLst>
        </pc:spChg>
        <pc:spChg chg="mod">
          <ac:chgData name="Rachel Profitt" userId="33e63d03-b0ce-4cee-8a7f-3417702ed3c2" providerId="ADAL" clId="{BBD47331-5943-4597-807E-B6F0BCCFEE52}" dt="2023-12-01T19:29:36.031" v="3" actId="207"/>
          <ac:spMkLst>
            <pc:docMk/>
            <pc:sldMk cId="1679549436" sldId="2076138247"/>
            <ac:spMk id="87" creationId="{F9B52265-3956-181B-0916-77CD7A47489B}"/>
          </ac:spMkLst>
        </pc:spChg>
        <pc:spChg chg="mod">
          <ac:chgData name="Rachel Profitt" userId="33e63d03-b0ce-4cee-8a7f-3417702ed3c2" providerId="ADAL" clId="{BBD47331-5943-4597-807E-B6F0BCCFEE52}" dt="2023-12-01T19:29:36.031" v="3" actId="207"/>
          <ac:spMkLst>
            <pc:docMk/>
            <pc:sldMk cId="1679549436" sldId="2076138247"/>
            <ac:spMk id="199" creationId="{4990BBEE-9634-F6C8-A796-D9015078432A}"/>
          </ac:spMkLst>
        </pc:spChg>
      </pc:sldChg>
      <pc:sldChg chg="add">
        <pc:chgData name="Rachel Profitt" userId="33e63d03-b0ce-4cee-8a7f-3417702ed3c2" providerId="ADAL" clId="{BBD47331-5943-4597-807E-B6F0BCCFEE52}" dt="2023-12-01T19:29:07.037" v="0"/>
        <pc:sldMkLst>
          <pc:docMk/>
          <pc:sldMk cId="170836024" sldId="2076138248"/>
        </pc:sldMkLst>
      </pc:sldChg>
      <pc:sldChg chg="add">
        <pc:chgData name="Rachel Profitt" userId="33e63d03-b0ce-4cee-8a7f-3417702ed3c2" providerId="ADAL" clId="{BBD47331-5943-4597-807E-B6F0BCCFEE52}" dt="2023-12-01T19:29:07.037" v="0"/>
        <pc:sldMkLst>
          <pc:docMk/>
          <pc:sldMk cId="1117623824" sldId="2076138249"/>
        </pc:sldMkLst>
      </pc:sldChg>
      <pc:sldChg chg="add">
        <pc:chgData name="Rachel Profitt" userId="33e63d03-b0ce-4cee-8a7f-3417702ed3c2" providerId="ADAL" clId="{BBD47331-5943-4597-807E-B6F0BCCFEE52}" dt="2023-12-01T19:32:42.609" v="7"/>
        <pc:sldMkLst>
          <pc:docMk/>
          <pc:sldMk cId="2886265146" sldId="2076138250"/>
        </pc:sldMkLst>
      </pc:sldChg>
      <pc:sldChg chg="add">
        <pc:chgData name="Rachel Profitt" userId="33e63d03-b0ce-4cee-8a7f-3417702ed3c2" providerId="ADAL" clId="{BBD47331-5943-4597-807E-B6F0BCCFEE52}" dt="2023-12-01T19:32:51.465" v="8"/>
        <pc:sldMkLst>
          <pc:docMk/>
          <pc:sldMk cId="3115522053" sldId="2076138462"/>
        </pc:sldMkLst>
      </pc:sldChg>
    </pc:docChg>
  </pc:docChgLst>
  <pc:docChgLst>
    <pc:chgData name="Rachel Profitt" userId="33e63d03-b0ce-4cee-8a7f-3417702ed3c2" providerId="ADAL" clId="{752F4DE8-F1F5-4931-AB53-3E55AD4B5CB8}"/>
    <pc:docChg chg="undo custSel delSld modSld delSection modSection">
      <pc:chgData name="Rachel Profitt" userId="33e63d03-b0ce-4cee-8a7f-3417702ed3c2" providerId="ADAL" clId="{752F4DE8-F1F5-4931-AB53-3E55AD4B5CB8}" dt="2023-08-10T23:05:10.620" v="1059" actId="17846"/>
      <pc:docMkLst>
        <pc:docMk/>
      </pc:docMkLst>
      <pc:sldChg chg="del">
        <pc:chgData name="Rachel Profitt" userId="33e63d03-b0ce-4cee-8a7f-3417702ed3c2" providerId="ADAL" clId="{752F4DE8-F1F5-4931-AB53-3E55AD4B5CB8}" dt="2023-04-21T16:22:04.230" v="1056" actId="18676"/>
        <pc:sldMkLst>
          <pc:docMk/>
          <pc:sldMk cId="3957722359" sldId="1660"/>
        </pc:sldMkLst>
      </pc:sldChg>
      <pc:sldChg chg="del">
        <pc:chgData name="Rachel Profitt" userId="33e63d03-b0ce-4cee-8a7f-3417702ed3c2" providerId="ADAL" clId="{752F4DE8-F1F5-4931-AB53-3E55AD4B5CB8}" dt="2023-04-21T16:22:04.230" v="1056" actId="18676"/>
        <pc:sldMkLst>
          <pc:docMk/>
          <pc:sldMk cId="737538867" sldId="1804"/>
        </pc:sldMkLst>
      </pc:sldChg>
      <pc:sldChg chg="del">
        <pc:chgData name="Rachel Profitt" userId="33e63d03-b0ce-4cee-8a7f-3417702ed3c2" providerId="ADAL" clId="{752F4DE8-F1F5-4931-AB53-3E55AD4B5CB8}" dt="2023-04-21T16:22:04.230" v="1056" actId="18676"/>
        <pc:sldMkLst>
          <pc:docMk/>
          <pc:sldMk cId="673758937" sldId="1994"/>
        </pc:sldMkLst>
      </pc:sldChg>
      <pc:sldChg chg="del">
        <pc:chgData name="Rachel Profitt" userId="33e63d03-b0ce-4cee-8a7f-3417702ed3c2" providerId="ADAL" clId="{752F4DE8-F1F5-4931-AB53-3E55AD4B5CB8}" dt="2023-04-21T16:22:04.230" v="1056" actId="18676"/>
        <pc:sldMkLst>
          <pc:docMk/>
          <pc:sldMk cId="458529531" sldId="1995"/>
        </pc:sldMkLst>
      </pc:sldChg>
      <pc:sldChg chg="del">
        <pc:chgData name="Rachel Profitt" userId="33e63d03-b0ce-4cee-8a7f-3417702ed3c2" providerId="ADAL" clId="{752F4DE8-F1F5-4931-AB53-3E55AD4B5CB8}" dt="2023-04-21T16:22:04.230" v="1056" actId="18676"/>
        <pc:sldMkLst>
          <pc:docMk/>
          <pc:sldMk cId="1291011522" sldId="2042"/>
        </pc:sldMkLst>
      </pc:sldChg>
      <pc:sldChg chg="del">
        <pc:chgData name="Rachel Profitt" userId="33e63d03-b0ce-4cee-8a7f-3417702ed3c2" providerId="ADAL" clId="{752F4DE8-F1F5-4931-AB53-3E55AD4B5CB8}" dt="2023-04-21T16:22:04.230" v="1056" actId="18676"/>
        <pc:sldMkLst>
          <pc:docMk/>
          <pc:sldMk cId="2669305560" sldId="2076138207"/>
        </pc:sldMkLst>
      </pc:sldChg>
      <pc:sldChg chg="del">
        <pc:chgData name="Rachel Profitt" userId="33e63d03-b0ce-4cee-8a7f-3417702ed3c2" providerId="ADAL" clId="{752F4DE8-F1F5-4931-AB53-3E55AD4B5CB8}" dt="2023-04-21T16:22:04.230" v="1056" actId="18676"/>
        <pc:sldMkLst>
          <pc:docMk/>
          <pc:sldMk cId="2365472309" sldId="2076138238"/>
        </pc:sldMkLst>
      </pc:sldChg>
      <pc:sldChg chg="del">
        <pc:chgData name="Rachel Profitt" userId="33e63d03-b0ce-4cee-8a7f-3417702ed3c2" providerId="ADAL" clId="{752F4DE8-F1F5-4931-AB53-3E55AD4B5CB8}" dt="2023-04-21T16:21:58.585" v="1055" actId="18676"/>
        <pc:sldMkLst>
          <pc:docMk/>
          <pc:sldMk cId="187231817" sldId="2076138239"/>
        </pc:sldMkLst>
      </pc:sldChg>
      <pc:sldChg chg="del">
        <pc:chgData name="Rachel Profitt" userId="33e63d03-b0ce-4cee-8a7f-3417702ed3c2" providerId="ADAL" clId="{752F4DE8-F1F5-4931-AB53-3E55AD4B5CB8}" dt="2023-04-21T16:21:58.585" v="1055" actId="18676"/>
        <pc:sldMkLst>
          <pc:docMk/>
          <pc:sldMk cId="1652376440" sldId="2076138240"/>
        </pc:sldMkLst>
      </pc:sldChg>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752F4DE8-F1F5-4931-AB53-3E55AD4B5CB8}" dt="2023-04-21T16:21:53.554" v="1054" actId="18676"/>
        <pc:sldMkLst>
          <pc:docMk/>
          <pc:sldMk cId="2108815306" sldId="2076138242"/>
        </pc:sldMkLst>
      </pc:sldChg>
      <pc:sldChg chg="del delCm">
        <pc:chgData name="Rachel Profitt" userId="33e63d03-b0ce-4cee-8a7f-3417702ed3c2" providerId="ADAL" clId="{752F4DE8-F1F5-4931-AB53-3E55AD4B5CB8}" dt="2023-04-21T16:22:17.234" v="1058" actId="18676"/>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4-21T16:22:07.540" v="1057"/>
              <pc2:cmMkLst xmlns:pc2="http://schemas.microsoft.com/office/powerpoint/2019/9/main/command">
                <pc:docMk/>
                <pc:sldMk cId="1797999038" sldId="2076138243"/>
                <pc2:cmMk id="{CC42359C-9125-441B-B583-AC549703CCFA}"/>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Nicole Gump" userId="S::ngump@microsoft.com::9046f4f8-84e3-448c-91df-989382478d83" providerId="AD" clId="Web-{06AE83BC-4C9A-4687-B386-C652FD5ED32B}"/>
    <pc:docChg chg="modSld">
      <pc:chgData name="Nicole Gump" userId="S::ngump@microsoft.com::9046f4f8-84e3-448c-91df-989382478d83" providerId="AD" clId="Web-{06AE83BC-4C9A-4687-B386-C652FD5ED32B}" dt="2023-05-09T13:42:22.822" v="14"/>
      <pc:docMkLst>
        <pc:docMk/>
      </pc:docMkLst>
      <pc:sldChg chg="modSp">
        <pc:chgData name="Nicole Gump" userId="S::ngump@microsoft.com::9046f4f8-84e3-448c-91df-989382478d83" providerId="AD" clId="Web-{06AE83BC-4C9A-4687-B386-C652FD5ED32B}" dt="2023-05-09T13:42:22.822" v="14"/>
        <pc:sldMkLst>
          <pc:docMk/>
          <pc:sldMk cId="1679549436" sldId="2076138245"/>
        </pc:sldMkLst>
        <pc:spChg chg="mod">
          <ac:chgData name="Nicole Gump" userId="S::ngump@microsoft.com::9046f4f8-84e3-448c-91df-989382478d83" providerId="AD" clId="Web-{06AE83BC-4C9A-4687-B386-C652FD5ED32B}" dt="2023-05-09T13:42:22.775" v="12"/>
          <ac:spMkLst>
            <pc:docMk/>
            <pc:sldMk cId="1679549436" sldId="2076138245"/>
            <ac:spMk id="2" creationId="{6C84734A-AC4B-ADE6-2843-53C9BBB5DEDC}"/>
          </ac:spMkLst>
        </pc:spChg>
        <pc:spChg chg="mod">
          <ac:chgData name="Nicole Gump" userId="S::ngump@microsoft.com::9046f4f8-84e3-448c-91df-989382478d83" providerId="AD" clId="Web-{06AE83BC-4C9A-4687-B386-C652FD5ED32B}" dt="2023-05-09T13:42:22.791" v="13"/>
          <ac:spMkLst>
            <pc:docMk/>
            <pc:sldMk cId="1679549436" sldId="2076138245"/>
            <ac:spMk id="3" creationId="{F0222FD9-5EE3-AF24-8F3D-E249698BF0B9}"/>
          </ac:spMkLst>
        </pc:spChg>
        <pc:spChg chg="mod">
          <ac:chgData name="Nicole Gump" userId="S::ngump@microsoft.com::9046f4f8-84e3-448c-91df-989382478d83" providerId="AD" clId="Web-{06AE83BC-4C9A-4687-B386-C652FD5ED32B}" dt="2023-05-09T13:40:59.101" v="4"/>
          <ac:spMkLst>
            <pc:docMk/>
            <pc:sldMk cId="1679549436" sldId="2076138245"/>
            <ac:spMk id="22" creationId="{E6D8F978-793E-68EF-6AE7-E34DC9737D90}"/>
          </ac:spMkLst>
        </pc:spChg>
        <pc:spChg chg="mod">
          <ac:chgData name="Nicole Gump" userId="S::ngump@microsoft.com::9046f4f8-84e3-448c-91df-989382478d83" providerId="AD" clId="Web-{06AE83BC-4C9A-4687-B386-C652FD5ED32B}" dt="2023-05-09T13:42:22.822" v="14"/>
          <ac:spMkLst>
            <pc:docMk/>
            <pc:sldMk cId="1679549436" sldId="2076138245"/>
            <ac:spMk id="30" creationId="{55224FB2-D713-062F-D28F-440C26174E65}"/>
          </ac:spMkLst>
        </pc:spChg>
        <pc:spChg chg="mod">
          <ac:chgData name="Nicole Gump" userId="S::ngump@microsoft.com::9046f4f8-84e3-448c-91df-989382478d83" providerId="AD" clId="Web-{06AE83BC-4C9A-4687-B386-C652FD5ED32B}" dt="2023-05-09T13:40:52.554" v="2"/>
          <ac:spMkLst>
            <pc:docMk/>
            <pc:sldMk cId="1679549436" sldId="2076138245"/>
            <ac:spMk id="72" creationId="{69FC60DA-A769-AC84-AA4D-D5B8F08B3596}"/>
          </ac:spMkLst>
        </pc:spChg>
        <pc:spChg chg="mod">
          <ac:chgData name="Nicole Gump" userId="S::ngump@microsoft.com::9046f4f8-84e3-448c-91df-989382478d83" providerId="AD" clId="Web-{06AE83BC-4C9A-4687-B386-C652FD5ED32B}" dt="2023-05-09T13:40:55.523" v="3"/>
          <ac:spMkLst>
            <pc:docMk/>
            <pc:sldMk cId="1679549436" sldId="2076138245"/>
            <ac:spMk id="73" creationId="{86426D23-B558-C590-2B9F-1F5F2B242502}"/>
          </ac:spMkLst>
        </pc:spChg>
        <pc:spChg chg="mod">
          <ac:chgData name="Nicole Gump" userId="S::ngump@microsoft.com::9046f4f8-84e3-448c-91df-989382478d83" providerId="AD" clId="Web-{06AE83BC-4C9A-4687-B386-C652FD5ED32B}" dt="2023-05-09T13:38:43.097" v="1"/>
          <ac:spMkLst>
            <pc:docMk/>
            <pc:sldMk cId="1679549436" sldId="2076138245"/>
            <ac:spMk id="74" creationId="{8B286088-FEA2-96F8-F742-123692313A4C}"/>
          </ac:spMkLst>
        </pc:spChg>
        <pc:spChg chg="mod">
          <ac:chgData name="Nicole Gump" userId="S::ngump@microsoft.com::9046f4f8-84e3-448c-91df-989382478d83" providerId="AD" clId="Web-{06AE83BC-4C9A-4687-B386-C652FD5ED32B}" dt="2023-05-09T13:41:02.273" v="5"/>
          <ac:spMkLst>
            <pc:docMk/>
            <pc:sldMk cId="1679549436" sldId="2076138245"/>
            <ac:spMk id="86" creationId="{FB284989-0736-2F28-6CEE-3E1117B403FF}"/>
          </ac:spMkLst>
        </pc:spChg>
        <pc:cxnChg chg="mod">
          <ac:chgData name="Nicole Gump" userId="S::ngump@microsoft.com::9046f4f8-84e3-448c-91df-989382478d83" providerId="AD" clId="Web-{06AE83BC-4C9A-4687-B386-C652FD5ED32B}" dt="2023-05-09T13:26:08.716" v="0" actId="1076"/>
          <ac:cxnSpMkLst>
            <pc:docMk/>
            <pc:sldMk cId="1679549436" sldId="2076138245"/>
            <ac:cxnSpMk id="100" creationId="{83482324-A18B-F3B6-4439-B5C1A3EAA172}"/>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Inventory to deliver</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Define and manage warehouse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Process inbound goods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Manage inventory quality</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6177B08C-A806-4E66-A8FF-A91276CEBA4C}">
      <dgm:prSet phldrT="[Text]"/>
      <dgm:spPr/>
      <dgm:t>
        <a:bodyPr/>
        <a:lstStyle/>
        <a:p>
          <a:r>
            <a:rPr lang="en-US"/>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806435C3-0982-40CE-AFCC-8CFEB769C47D}">
      <dgm:prSet phldrT="[Text]"/>
      <dgm:spPr/>
      <dgm:t>
        <a:bodyPr/>
        <a:lstStyle/>
        <a:p>
          <a:r>
            <a:rPr lang="en-US"/>
            <a:t>Procure to pay</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1FE733E5-1A76-4F7F-B13E-08476C09EC65}">
      <dgm:prSet phldrT="[Text]"/>
      <dgm:spPr/>
      <dgm:t>
        <a:bodyPr/>
        <a:lstStyle/>
        <a:p>
          <a:r>
            <a:rPr lang="en-US"/>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5C6F2023-3B6D-4583-9E1D-2B760AEF7CD4}">
      <dgm:prSet phldrT="[Text]"/>
      <dgm:spPr/>
      <dgm:t>
        <a:bodyPr/>
        <a:lstStyle/>
        <a:p>
          <a:r>
            <a:rPr lang="en-US"/>
            <a:t>Plan to produce</a:t>
          </a:r>
        </a:p>
      </dgm:t>
    </dgm:pt>
    <dgm:pt modelId="{67FC747D-064B-49A4-B1EB-3987297A001D}" type="parTrans" cxnId="{312CBB5C-D10B-4806-BF68-E2CD0F2F983F}">
      <dgm:prSet/>
      <dgm:spPr/>
      <dgm:t>
        <a:bodyPr/>
        <a:lstStyle/>
        <a:p>
          <a:endParaRPr lang="en-US"/>
        </a:p>
      </dgm:t>
    </dgm:pt>
    <dgm:pt modelId="{16A1E347-74CA-4B40-B00B-335924E1C2EB}" type="sibTrans" cxnId="{312CBB5C-D10B-4806-BF68-E2CD0F2F983F}">
      <dgm:prSet/>
      <dgm:spPr/>
      <dgm:t>
        <a:bodyPr/>
        <a:lstStyle/>
        <a:p>
          <a:endParaRPr lang="en-US"/>
        </a:p>
      </dgm:t>
    </dgm:pt>
    <dgm:pt modelId="{436B09E8-B238-4D0B-B42D-24B7B0E0BFC8}">
      <dgm:prSet phldrT="[Text]"/>
      <dgm:spPr/>
      <dgm:t>
        <a:bodyPr/>
        <a:lstStyle/>
        <a:p>
          <a:r>
            <a:rPr lang="en-US"/>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A605D6CA-FB0A-49AD-8C42-2EF9DC9D8448}">
      <dgm:prSet phldrT="[Text]"/>
      <dgm:spPr/>
      <dgm:t>
        <a:bodyPr/>
        <a:lstStyle/>
        <a:p>
          <a:r>
            <a:rPr lang="en-US" dirty="0"/>
            <a:t>Record and manage inventory costs</a:t>
          </a:r>
        </a:p>
      </dgm:t>
    </dgm:pt>
    <dgm:pt modelId="{D0AAC05E-4E3E-4FC8-A9B6-8AF4C112EF14}" type="parTrans" cxnId="{011CB296-926F-4164-8FA4-2102C180CA66}">
      <dgm:prSet/>
      <dgm:spPr/>
      <dgm:t>
        <a:bodyPr/>
        <a:lstStyle/>
        <a:p>
          <a:endParaRPr lang="en-US"/>
        </a:p>
      </dgm:t>
    </dgm:pt>
    <dgm:pt modelId="{0D51369B-6E24-4EA9-8ABB-CFFC0354C234}" type="sibTrans" cxnId="{011CB296-926F-4164-8FA4-2102C180CA66}">
      <dgm:prSet/>
      <dgm:spPr/>
      <dgm:t>
        <a:bodyPr/>
        <a:lstStyle/>
        <a:p>
          <a:endParaRPr lang="en-US"/>
        </a:p>
      </dgm:t>
    </dgm:pt>
    <dgm:pt modelId="{58708C1D-948C-48C7-AB7C-CBF4CEF1F0CD}">
      <dgm:prSet phldrT="[Text]"/>
      <dgm:spPr/>
      <dgm:t>
        <a:bodyPr/>
        <a:lstStyle/>
        <a:p>
          <a:r>
            <a:rPr lang="en-US"/>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BA7EF3F0-B324-48E2-83A0-3B584B70DA4D}">
      <dgm:prSet phldrT="[Text]"/>
      <dgm:spPr/>
      <dgm:t>
        <a:bodyPr/>
        <a:lstStyle/>
        <a:p>
          <a:r>
            <a:rPr lang="en-US" dirty="0"/>
            <a:t>Maintain inventory levels</a:t>
          </a:r>
        </a:p>
      </dgm:t>
    </dgm:pt>
    <dgm:pt modelId="{59DC77BC-0EDA-40BC-9DD5-CEE143416F05}" type="parTrans" cxnId="{E714E018-3513-4B4E-83D0-8A8629189E2F}">
      <dgm:prSet/>
      <dgm:spPr/>
    </dgm:pt>
    <dgm:pt modelId="{FB2AF3F8-3678-402E-AD27-D5A79E4B96AA}" type="sibTrans" cxnId="{E714E018-3513-4B4E-83D0-8A8629189E2F}">
      <dgm:prSet/>
      <dgm:spPr/>
    </dgm:pt>
    <dgm:pt modelId="{A19637D7-BB33-4C49-B308-6D06C413E860}">
      <dgm:prSet phldrT="[Text]"/>
      <dgm:spPr/>
      <dgm:t>
        <a:bodyPr/>
        <a:lstStyle/>
        <a:p>
          <a:r>
            <a:rPr lang="en-US" dirty="0"/>
            <a:t>Process outbound goods</a:t>
          </a:r>
        </a:p>
      </dgm:t>
    </dgm:pt>
    <dgm:pt modelId="{074B1F4F-8B7A-4D68-8A30-D956BC55AA8B}" type="parTrans" cxnId="{406DDAA2-2E58-4806-BD3B-63A87B0EEC5E}">
      <dgm:prSet/>
      <dgm:spPr/>
    </dgm:pt>
    <dgm:pt modelId="{BB163801-50B7-4222-A488-483DF4F89E83}" type="sibTrans" cxnId="{406DDAA2-2E58-4806-BD3B-63A87B0EEC5E}">
      <dgm:prSet/>
      <dgm:spPr/>
    </dgm:pt>
    <dgm:pt modelId="{28FD0580-9039-4F4E-BAFC-9DB9EA03EFE2}">
      <dgm:prSet phldrT="[Text]"/>
      <dgm:spPr/>
      <dgm:t>
        <a:bodyPr/>
        <a:lstStyle/>
        <a:p>
          <a:r>
            <a:rPr lang="en-US" dirty="0"/>
            <a:t>Manage freight and transportation</a:t>
          </a:r>
        </a:p>
      </dgm:t>
    </dgm:pt>
    <dgm:pt modelId="{D794606F-AC4C-4F05-B743-DF1B9825645C}" type="parTrans" cxnId="{9FE4B9AF-BFB6-4514-B787-D84AB2DA29A0}">
      <dgm:prSet/>
      <dgm:spPr/>
    </dgm:pt>
    <dgm:pt modelId="{956268D4-756C-45DC-9B2B-75021B806734}" type="sibTrans" cxnId="{9FE4B9AF-BFB6-4514-B787-D84AB2DA29A0}">
      <dgm:prSet/>
      <dgm:spPr/>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20">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1" presStyleCnt="20">
        <dgm:presLayoutVars>
          <dgm:bulletEnabled val="1"/>
        </dgm:presLayoutVars>
      </dgm:prSet>
      <dgm:spPr/>
    </dgm:pt>
    <dgm:pt modelId="{EA14A49E-8753-4464-A58E-4D3A942575E7}" type="pres">
      <dgm:prSet presAssocID="{806435C3-0982-40CE-AFCC-8CFEB769C47D}" presName="aSpace2" presStyleCnt="0"/>
      <dgm:spPr/>
    </dgm:pt>
    <dgm:pt modelId="{E04314F1-812F-47D8-8074-9DE4AC2EBCD4}" type="pres">
      <dgm:prSet presAssocID="{1FE733E5-1A76-4F7F-B13E-08476C09EC65}" presName="childNode" presStyleLbl="node1" presStyleIdx="2" presStyleCnt="20">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0">
        <dgm:presLayoutVars>
          <dgm:bulletEnabled val="1"/>
        </dgm:presLayoutVars>
      </dgm:prSet>
      <dgm:spPr/>
    </dgm:pt>
    <dgm:pt modelId="{1F52DCD5-6829-4278-8E77-C8999C77D34A}" type="pres">
      <dgm:prSet presAssocID="{436B09E8-B238-4D0B-B42D-24B7B0E0BFC8}" presName="aSpace2" presStyleCnt="0"/>
      <dgm:spPr/>
    </dgm:pt>
    <dgm:pt modelId="{2E9E2E28-8C1C-4C92-ACAD-A8448F8F2351}" type="pres">
      <dgm:prSet presAssocID="{5C6F2023-3B6D-4583-9E1D-2B760AEF7CD4}" presName="childNode" presStyleLbl="node1" presStyleIdx="4" presStyleCnt="20">
        <dgm:presLayoutVars>
          <dgm:bulletEnabled val="1"/>
        </dgm:presLayoutVars>
      </dgm:prSet>
      <dgm:spPr/>
    </dgm:pt>
    <dgm:pt modelId="{44222A8E-6C83-49C9-8C15-93B1175FE2A0}" type="pres">
      <dgm:prSet presAssocID="{5C6F2023-3B6D-4583-9E1D-2B760AEF7CD4}" presName="aSpace2" presStyleCnt="0"/>
      <dgm:spPr/>
    </dgm:pt>
    <dgm:pt modelId="{79E69F3E-AE4A-45E8-B23F-1D5EB6A4E7B0}" type="pres">
      <dgm:prSet presAssocID="{58708C1D-948C-48C7-AB7C-CBF4CEF1F0CD}" presName="childNode" presStyleLbl="node1" presStyleIdx="5" presStyleCnt="20">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0">
        <dgm:presLayoutVars>
          <dgm:bulletEnabled val="1"/>
        </dgm:presLayoutVars>
      </dgm:prSet>
      <dgm:spPr/>
    </dgm:pt>
    <dgm:pt modelId="{29C68ED2-7F50-434A-99DC-6005AFB1A1FA}" type="pres">
      <dgm:prSet presAssocID="{4AEDEB9E-5A50-48B9-A54A-F4BCDCC49FFA}" presName="aSpace2" presStyleCnt="0"/>
      <dgm:spPr/>
    </dgm:pt>
    <dgm:pt modelId="{D7E97446-1DEE-40A0-9321-12A8675C71F4}" type="pres">
      <dgm:prSet presAssocID="{BA7EF3F0-B324-48E2-83A0-3B584B70DA4D}" presName="childNode" presStyleLbl="node1" presStyleIdx="7" presStyleCnt="20">
        <dgm:presLayoutVars>
          <dgm:bulletEnabled val="1"/>
        </dgm:presLayoutVars>
      </dgm:prSet>
      <dgm:spPr/>
    </dgm:pt>
    <dgm:pt modelId="{956CBAE2-90A0-4502-AB15-0922E7565D9C}" type="pres">
      <dgm:prSet presAssocID="{BA7EF3F0-B324-48E2-83A0-3B584B70DA4D}" presName="aSpace2" presStyleCnt="0"/>
      <dgm:spPr/>
    </dgm:pt>
    <dgm:pt modelId="{C09F7464-FDB0-403E-816A-1A139A8A13E9}" type="pres">
      <dgm:prSet presAssocID="{1863454F-765B-4868-B9AC-1D6547218824}" presName="childNode" presStyleLbl="node1" presStyleIdx="8" presStyleCnt="20">
        <dgm:presLayoutVars>
          <dgm:bulletEnabled val="1"/>
        </dgm:presLayoutVars>
      </dgm:prSet>
      <dgm:spPr/>
    </dgm:pt>
    <dgm:pt modelId="{3A0F3470-D48D-412D-BE3D-11AF9F560413}" type="pres">
      <dgm:prSet presAssocID="{1863454F-765B-4868-B9AC-1D6547218824}" presName="aSpace2" presStyleCnt="0"/>
      <dgm:spPr/>
    </dgm:pt>
    <dgm:pt modelId="{B7E0EB3A-2407-4872-B165-895D47D53717}" type="pres">
      <dgm:prSet presAssocID="{A19637D7-BB33-4C49-B308-6D06C413E860}" presName="childNode" presStyleLbl="node1" presStyleIdx="9" presStyleCnt="20">
        <dgm:presLayoutVars>
          <dgm:bulletEnabled val="1"/>
        </dgm:presLayoutVars>
      </dgm:prSet>
      <dgm:spPr/>
    </dgm:pt>
    <dgm:pt modelId="{75AC79C5-CAE2-46FD-99A5-F0D4BBD06BB9}" type="pres">
      <dgm:prSet presAssocID="{A19637D7-BB33-4C49-B308-6D06C413E860}" presName="aSpace2" presStyleCnt="0"/>
      <dgm:spPr/>
    </dgm:pt>
    <dgm:pt modelId="{81FA9440-9921-47BC-97DF-D1BC628F017C}" type="pres">
      <dgm:prSet presAssocID="{240F43B1-FC1B-4B7F-BE35-0DF56D0AA0FD}" presName="childNode" presStyleLbl="node1" presStyleIdx="10" presStyleCnt="20">
        <dgm:presLayoutVars>
          <dgm:bulletEnabled val="1"/>
        </dgm:presLayoutVars>
      </dgm:prSet>
      <dgm:spPr/>
    </dgm:pt>
    <dgm:pt modelId="{191C38E3-0C2D-41F6-97AB-3053FA0D5345}" type="pres">
      <dgm:prSet presAssocID="{240F43B1-FC1B-4B7F-BE35-0DF56D0AA0FD}" presName="aSpace2" presStyleCnt="0"/>
      <dgm:spPr/>
    </dgm:pt>
    <dgm:pt modelId="{67A58FC0-71A7-457F-BDE8-02B843B9B756}" type="pres">
      <dgm:prSet presAssocID="{28FD0580-9039-4F4E-BAFC-9DB9EA03EFE2}" presName="childNode" presStyleLbl="node1" presStyleIdx="11" presStyleCnt="20">
        <dgm:presLayoutVars>
          <dgm:bulletEnabled val="1"/>
        </dgm:presLayoutVars>
      </dgm:prSet>
      <dgm:spPr/>
    </dgm:pt>
    <dgm:pt modelId="{BE59B175-561D-4179-BF85-140835AD43FB}" type="pres">
      <dgm:prSet presAssocID="{28FD0580-9039-4F4E-BAFC-9DB9EA03EFE2}" presName="aSpace2" presStyleCnt="0"/>
      <dgm:spPr/>
    </dgm:pt>
    <dgm:pt modelId="{D4879114-80A1-44C3-B69B-F70B1FD031F8}" type="pres">
      <dgm:prSet presAssocID="{A605D6CA-FB0A-49AD-8C42-2EF9DC9D8448}" presName="childNode" presStyleLbl="node1" presStyleIdx="12" presStyleCnt="20">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3" presStyleCnt="20">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4" presStyleCnt="20">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5" presStyleCnt="20">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6" presStyleCnt="20">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17" presStyleCnt="20">
        <dgm:presLayoutVars>
          <dgm:bulletEnabled val="1"/>
        </dgm:presLayoutVars>
      </dgm:prSet>
      <dgm:spPr/>
    </dgm:pt>
    <dgm:pt modelId="{1004C482-26D1-46B9-8B10-C9A094C0D6F0}" type="pres">
      <dgm:prSet presAssocID="{1BF5F9B9-97AC-467F-B220-DC461AE175AF}" presName="aSpace2" presStyleCnt="0"/>
      <dgm:spPr/>
    </dgm:pt>
    <dgm:pt modelId="{4BF0990A-363E-4492-AB41-6EE9B066F65D}" type="pres">
      <dgm:prSet presAssocID="{65D25B41-3007-4EA4-8788-2A4C05320041}" presName="childNode" presStyleLbl="node1" presStyleIdx="18" presStyleCnt="20">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9" presStyleCnt="20">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FCEBFF05-8B66-4F0B-8901-67443F4F9B0E}" srcId="{D113DD07-8750-4A4F-83EA-0389E4597A92}" destId="{DB0A84AC-ABC9-4B91-B1AA-291B3B3B3DF3}" srcOrd="1"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BA1DA510-FF4D-4A24-A4D2-31C1089D0AA0}" type="presOf" srcId="{A19637D7-BB33-4C49-B308-6D06C413E860}" destId="{B7E0EB3A-2407-4872-B165-895D47D53717}" srcOrd="0" destOrd="0" presId="urn:microsoft.com/office/officeart/2005/8/layout/lProcess2"/>
    <dgm:cxn modelId="{E714E018-3513-4B4E-83D0-8A8629189E2F}" srcId="{C7EFBDD3-5294-4D47-8846-A08B71D4A8CC}" destId="{BA7EF3F0-B324-48E2-83A0-3B584B70DA4D}" srcOrd="1" destOrd="0" parTransId="{59DC77BC-0EDA-40BC-9DD5-CEE143416F05}" sibTransId="{FB2AF3F8-3678-402E-AD27-D5A79E4B96AA}"/>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1C40925-0C46-4119-9B9A-ADAED9EBA48F}" type="presOf" srcId="{5C6F2023-3B6D-4583-9E1D-2B760AEF7CD4}" destId="{2E9E2E28-8C1C-4C92-ACAD-A8448F8F2351}" srcOrd="0" destOrd="0" presId="urn:microsoft.com/office/officeart/2005/8/layout/lProcess2"/>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85461039-A739-4D60-85F6-C258F0CCF1B8}" srcId="{C7EFBDD3-5294-4D47-8846-A08B71D4A8CC}" destId="{4AEDEB9E-5A50-48B9-A54A-F4BCDCC49FFA}" srcOrd="0" destOrd="0" parTransId="{D2EBB928-A3A6-44C5-B1BB-C881A0F574B4}" sibTransId="{D9BB36AE-393F-4C49-A863-C6EA324334FD}"/>
    <dgm:cxn modelId="{312CBB5C-D10B-4806-BF68-E2CD0F2F983F}" srcId="{45557348-3A6A-4AD2-9A1D-424C81977EA2}" destId="{5C6F2023-3B6D-4583-9E1D-2B760AEF7CD4}" srcOrd="4" destOrd="0" parTransId="{67FC747D-064B-49A4-B1EB-3987297A001D}" sibTransId="{16A1E347-74CA-4B40-B00B-335924E1C2EB}"/>
    <dgm:cxn modelId="{A5426C42-5C41-4DF1-A4F4-A8889D36C5B8}" type="presOf" srcId="{806435C3-0982-40CE-AFCC-8CFEB769C47D}" destId="{A16D298F-3C45-4F36-8A89-8732E4804591}"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6" destOrd="0" parTransId="{B73C4CD8-B6F9-4DF0-9452-603BED07FEA3}" sibTransId="{EC273783-7911-4642-B9C1-C0648F95489B}"/>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7E954279-DB5A-412A-BE23-8235BC72E09D}" type="presOf" srcId="{DB0A84AC-ABC9-4B91-B1AA-291B3B3B3DF3}" destId="{78D3D2A0-B143-45C3-A0D6-F86CFBA0A06C}" srcOrd="0" destOrd="0" presId="urn:microsoft.com/office/officeart/2005/8/layout/lProcess2"/>
    <dgm:cxn modelId="{76283F82-694D-4F0D-A089-DD8EA2A72CB7}" type="presOf" srcId="{65D25B41-3007-4EA4-8788-2A4C05320041}" destId="{4BF0990A-363E-4492-AB41-6EE9B066F65D}" srcOrd="0" destOrd="0" presId="urn:microsoft.com/office/officeart/2005/8/layout/lProcess2"/>
    <dgm:cxn modelId="{D4D29194-5EEB-4FDF-9EF2-E6C362445CD2}" srcId="{D113DD07-8750-4A4F-83EA-0389E4597A92}" destId="{1BF5F9B9-97AC-467F-B220-DC461AE175AF}" srcOrd="4" destOrd="0" parTransId="{4D3AFDB9-22C9-49A9-BEF4-8F52E42A3F63}" sibTransId="{222D4747-704A-4233-A018-BFF9BFDB9EBF}"/>
    <dgm:cxn modelId="{011CB296-926F-4164-8FA4-2102C180CA66}" srcId="{C7EFBDD3-5294-4D47-8846-A08B71D4A8CC}" destId="{A605D6CA-FB0A-49AD-8C42-2EF9DC9D8448}" srcOrd="6" destOrd="0" parTransId="{D0AAC05E-4E3E-4FC8-A9B6-8AF4C112EF14}" sibTransId="{0D51369B-6E24-4EA9-8ABB-CFFC0354C234}"/>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406DDAA2-2E58-4806-BD3B-63A87B0EEC5E}" srcId="{C7EFBDD3-5294-4D47-8846-A08B71D4A8CC}" destId="{A19637D7-BB33-4C49-B308-6D06C413E860}" srcOrd="3" destOrd="0" parTransId="{074B1F4F-8B7A-4D68-8A30-D956BC55AA8B}" sibTransId="{BB163801-50B7-4222-A488-483DF4F89E83}"/>
    <dgm:cxn modelId="{345478AC-5A20-45CC-A426-4968E47E4DF3}" srcId="{45557348-3A6A-4AD2-9A1D-424C81977EA2}" destId="{58708C1D-948C-48C7-AB7C-CBF4CEF1F0CD}" srcOrd="5" destOrd="0" parTransId="{2AFCE4D2-8156-4B00-8C46-0D90936224E6}" sibTransId="{3553221E-06E2-4A42-BD3B-207FF9304634}"/>
    <dgm:cxn modelId="{9FE4B9AF-BFB6-4514-B787-D84AB2DA29A0}" srcId="{C7EFBDD3-5294-4D47-8846-A08B71D4A8CC}" destId="{28FD0580-9039-4F4E-BAFC-9DB9EA03EFE2}" srcOrd="5" destOrd="0" parTransId="{D794606F-AC4C-4F05-B743-DF1B9825645C}" sibTransId="{956268D4-756C-45DC-9B2B-75021B806734}"/>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4B2703CB-A93A-4A53-AC24-72601DEB9232}" type="presOf" srcId="{28FD0580-9039-4F4E-BAFC-9DB9EA03EFE2}" destId="{67A58FC0-71A7-457F-BDE8-02B843B9B756}" srcOrd="0" destOrd="0" presId="urn:microsoft.com/office/officeart/2005/8/layout/lProcess2"/>
    <dgm:cxn modelId="{AEE271CC-8F6B-4F9C-9CA4-E8A9D412D9E3}" type="presOf" srcId="{58708C1D-948C-48C7-AB7C-CBF4CEF1F0CD}" destId="{79E69F3E-AE4A-45E8-B23F-1D5EB6A4E7B0}"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9C98B1DF-EAF8-4B93-8CDC-E47433B29C5A}" srcId="{D113DD07-8750-4A4F-83EA-0389E4597A92}" destId="{65D25B41-3007-4EA4-8788-2A4C05320041}" srcOrd="5" destOrd="0" parTransId="{BAC81F8E-C34D-462C-A41E-B9270F45C8DC}" sibTransId="{D8CB3564-DA38-4C49-943D-DD7A43D7461F}"/>
    <dgm:cxn modelId="{345D1FE2-D066-4237-B044-F99F07609A04}" type="presOf" srcId="{D113DD07-8750-4A4F-83EA-0389E4597A92}" destId="{6C183903-68B9-49CC-B026-BDAE62C86085}" srcOrd="1"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FF1A9CE4-C250-41DF-9BB7-A856CB85122B}" type="presOf" srcId="{BA7EF3F0-B324-48E2-83A0-3B584B70DA4D}" destId="{D7E97446-1DEE-40A0-9321-12A8675C71F4}" srcOrd="0" destOrd="0" presId="urn:microsoft.com/office/officeart/2005/8/layout/lProcess2"/>
    <dgm:cxn modelId="{4A38F1E7-7E6B-4A81-AA38-D6391DC03B18}" srcId="{D113DD07-8750-4A4F-83EA-0389E4597A92}" destId="{E02EC5FF-9981-4544-92D7-3E2224D8CE37}" srcOrd="2" destOrd="0" parTransId="{93749D3F-4CE6-48D4-A0E8-066CD62DCF06}" sibTransId="{E4D3A6D0-77A7-42A3-AB7D-8B1FE19BD05B}"/>
    <dgm:cxn modelId="{B07CC4EC-D6F2-4A46-B797-1AE2EC75585F}" srcId="{45557348-3A6A-4AD2-9A1D-424C81977EA2}" destId="{806435C3-0982-40CE-AFCC-8CFEB769C47D}" srcOrd="1" destOrd="0" parTransId="{935CDA38-28AB-4A64-9932-7E71F35A7522}" sibTransId="{398D7A88-82CE-4FDC-B5A9-0CB36FDCA634}"/>
    <dgm:cxn modelId="{C55435EF-9173-4AFA-8A43-30931438E837}" type="presOf" srcId="{C7EFBDD3-5294-4D47-8846-A08B71D4A8CC}" destId="{C9F1157A-A497-49AB-9F56-585DF37546DD}" srcOrd="0" destOrd="0" presId="urn:microsoft.com/office/officeart/2005/8/layout/lProcess2"/>
    <dgm:cxn modelId="{8897EDF5-CBE6-4C80-8482-74681A7B852C}" srcId="{C7EFBDD3-5294-4D47-8846-A08B71D4A8CC}" destId="{240F43B1-FC1B-4B7F-BE35-0DF56D0AA0FD}" srcOrd="4" destOrd="0" parTransId="{D8AAFCB4-39A0-4A05-B553-5AE4F5A4A301}" sibTransId="{92541709-30BB-4BF2-BD99-1DCBA24235AA}"/>
    <dgm:cxn modelId="{BD02B7F7-B873-4DD7-A566-6C27A85FA00F}" type="presOf" srcId="{C8B457AF-9131-4C98-A272-8DED83CF6BBF}" destId="{D7F7BE8C-8EBE-4955-BB89-79B090C57A8F}" srcOrd="0" destOrd="0" presId="urn:microsoft.com/office/officeart/2005/8/layout/lProcess2"/>
    <dgm:cxn modelId="{0D4154F8-B5AB-4A7C-892F-C2FFE85811FF}" type="presOf" srcId="{A605D6CA-FB0A-49AD-8C42-2EF9DC9D8448}" destId="{D4879114-80A1-44C3-B69B-F70B1FD031F8}" srcOrd="0" destOrd="0" presId="urn:microsoft.com/office/officeart/2005/8/layout/lProcess2"/>
    <dgm:cxn modelId="{148309FC-6205-4F6A-8877-E579E3DF73E8}" srcId="{D113DD07-8750-4A4F-83EA-0389E4597A92}" destId="{6177B08C-A806-4E66-A8FF-A91276CEBA4C}" srcOrd="3"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DC81BC0-7F20-4FAA-A123-4B2C682BC97F}" type="presParOf" srcId="{DBD8C2A2-7A98-42E4-A412-C4B685903A00}" destId="{9DE391B5-D20D-4AAD-B883-4A060AA59FAB}" srcOrd="0" destOrd="0" presId="urn:microsoft.com/office/officeart/2005/8/layout/lProcess2"/>
    <dgm:cxn modelId="{CE3F83CB-52D0-4A21-A9BB-34F733CC9578}" type="presParOf" srcId="{DBD8C2A2-7A98-42E4-A412-C4B685903A00}" destId="{3957687B-A6E6-4969-B99E-A1A9503B3903}" srcOrd="1" destOrd="0" presId="urn:microsoft.com/office/officeart/2005/8/layout/lProcess2"/>
    <dgm:cxn modelId="{2243852F-7149-43C8-B8A1-61794CCF7FCE}" type="presParOf" srcId="{DBD8C2A2-7A98-42E4-A412-C4B685903A00}" destId="{A16D298F-3C45-4F36-8A89-8732E4804591}" srcOrd="2" destOrd="0" presId="urn:microsoft.com/office/officeart/2005/8/layout/lProcess2"/>
    <dgm:cxn modelId="{1EB93E1C-1165-4E25-B347-6D3702D85CB8}" type="presParOf" srcId="{DBD8C2A2-7A98-42E4-A412-C4B685903A00}" destId="{EA14A49E-8753-4464-A58E-4D3A942575E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6B4B36D9-0FC5-4780-B059-DC9C370E7D61}" type="presParOf" srcId="{DBD8C2A2-7A98-42E4-A412-C4B685903A00}" destId="{2E9E2E28-8C1C-4C92-ACAD-A8448F8F2351}" srcOrd="8" destOrd="0" presId="urn:microsoft.com/office/officeart/2005/8/layout/lProcess2"/>
    <dgm:cxn modelId="{9D0DC0B4-6ACF-44F6-B57A-DE385215D50E}" type="presParOf" srcId="{DBD8C2A2-7A98-42E4-A412-C4B685903A00}" destId="{44222A8E-6C83-49C9-8C15-93B1175FE2A0}" srcOrd="9" destOrd="0" presId="urn:microsoft.com/office/officeart/2005/8/layout/lProcess2"/>
    <dgm:cxn modelId="{01088253-1B01-4D90-ADEF-8008F379D2EA}" type="presParOf" srcId="{DBD8C2A2-7A98-42E4-A412-C4B685903A00}" destId="{79E69F3E-AE4A-45E8-B23F-1D5EB6A4E7B0}" srcOrd="10"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7B8612D4-5478-440F-B14F-A40411FB46EC}" type="presParOf" srcId="{2F74E153-1288-4682-9FAD-B488327581FC}" destId="{D7E97446-1DEE-40A0-9321-12A8675C71F4}" srcOrd="2" destOrd="0" presId="urn:microsoft.com/office/officeart/2005/8/layout/lProcess2"/>
    <dgm:cxn modelId="{A9EE9A5D-5272-4C7A-8850-964A41101242}" type="presParOf" srcId="{2F74E153-1288-4682-9FAD-B488327581FC}" destId="{956CBAE2-90A0-4502-AB15-0922E7565D9C}" srcOrd="3" destOrd="0" presId="urn:microsoft.com/office/officeart/2005/8/layout/lProcess2"/>
    <dgm:cxn modelId="{FA2D6A33-81C7-4FF6-9356-B464B8F2C3A6}" type="presParOf" srcId="{2F74E153-1288-4682-9FAD-B488327581FC}" destId="{C09F7464-FDB0-403E-816A-1A139A8A13E9}" srcOrd="4" destOrd="0" presId="urn:microsoft.com/office/officeart/2005/8/layout/lProcess2"/>
    <dgm:cxn modelId="{9FC271B4-A870-492F-B63C-A1660CA75B75}" type="presParOf" srcId="{2F74E153-1288-4682-9FAD-B488327581FC}" destId="{3A0F3470-D48D-412D-BE3D-11AF9F560413}" srcOrd="5" destOrd="0" presId="urn:microsoft.com/office/officeart/2005/8/layout/lProcess2"/>
    <dgm:cxn modelId="{89D4380F-448E-4FAD-9635-1C3E9C803DE6}" type="presParOf" srcId="{2F74E153-1288-4682-9FAD-B488327581FC}" destId="{B7E0EB3A-2407-4872-B165-895D47D53717}" srcOrd="6" destOrd="0" presId="urn:microsoft.com/office/officeart/2005/8/layout/lProcess2"/>
    <dgm:cxn modelId="{956DE30B-83F2-4ED7-A56E-EC17527DC55E}" type="presParOf" srcId="{2F74E153-1288-4682-9FAD-B488327581FC}" destId="{75AC79C5-CAE2-46FD-99A5-F0D4BBD06BB9}" srcOrd="7" destOrd="0" presId="urn:microsoft.com/office/officeart/2005/8/layout/lProcess2"/>
    <dgm:cxn modelId="{1300952A-7813-4415-B83D-1C92FB520BA8}" type="presParOf" srcId="{2F74E153-1288-4682-9FAD-B488327581FC}" destId="{81FA9440-9921-47BC-97DF-D1BC628F017C}" srcOrd="8" destOrd="0" presId="urn:microsoft.com/office/officeart/2005/8/layout/lProcess2"/>
    <dgm:cxn modelId="{271BACC7-C743-4763-AA79-36FCE5D42891}" type="presParOf" srcId="{2F74E153-1288-4682-9FAD-B488327581FC}" destId="{191C38E3-0C2D-41F6-97AB-3053FA0D5345}" srcOrd="9" destOrd="0" presId="urn:microsoft.com/office/officeart/2005/8/layout/lProcess2"/>
    <dgm:cxn modelId="{7498273F-F0C6-4601-AD38-9BDDF74DFC51}" type="presParOf" srcId="{2F74E153-1288-4682-9FAD-B488327581FC}" destId="{67A58FC0-71A7-457F-BDE8-02B843B9B756}" srcOrd="10" destOrd="0" presId="urn:microsoft.com/office/officeart/2005/8/layout/lProcess2"/>
    <dgm:cxn modelId="{167D48E5-F2E4-490D-AF3B-F8D566A4288F}" type="presParOf" srcId="{2F74E153-1288-4682-9FAD-B488327581FC}" destId="{BE59B175-561D-4179-BF85-140835AD43FB}" srcOrd="11" destOrd="0" presId="urn:microsoft.com/office/officeart/2005/8/layout/lProcess2"/>
    <dgm:cxn modelId="{FA72709E-103C-433D-9984-4C3C14B349BA}" type="presParOf" srcId="{2F74E153-1288-4682-9FAD-B488327581FC}" destId="{D4879114-80A1-44C3-B69B-F70B1FD031F8}"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DB00CEB1-DB08-4B7A-97F2-F5AC16346C13}" type="presParOf" srcId="{67F220B1-B68D-4977-9505-B4978B2F0CEF}" destId="{78D3D2A0-B143-45C3-A0D6-F86CFBA0A06C}" srcOrd="2" destOrd="0" presId="urn:microsoft.com/office/officeart/2005/8/layout/lProcess2"/>
    <dgm:cxn modelId="{2C46E9ED-336C-4628-A8D3-0DD5C0F7F28F}" type="presParOf" srcId="{67F220B1-B68D-4977-9505-B4978B2F0CEF}" destId="{53DBC240-BA4C-46F8-86AD-CDB87ECC0EF1}" srcOrd="3" destOrd="0" presId="urn:microsoft.com/office/officeart/2005/8/layout/lProcess2"/>
    <dgm:cxn modelId="{3C1D4C14-97B5-4ED4-A2C8-C141238C653B}" type="presParOf" srcId="{67F220B1-B68D-4977-9505-B4978B2F0CEF}" destId="{8149AD06-C993-4685-AFB3-4878F1F3BB7C}" srcOrd="4" destOrd="0" presId="urn:microsoft.com/office/officeart/2005/8/layout/lProcess2"/>
    <dgm:cxn modelId="{1FAF24ED-4E4C-4EE2-A297-2336A47D0502}" type="presParOf" srcId="{67F220B1-B68D-4977-9505-B4978B2F0CEF}" destId="{E8802041-042B-4C68-A5F9-38AEC168A186}" srcOrd="5" destOrd="0" presId="urn:microsoft.com/office/officeart/2005/8/layout/lProcess2"/>
    <dgm:cxn modelId="{A0124803-1D97-4484-9CE3-8D1A0BB0094D}" type="presParOf" srcId="{67F220B1-B68D-4977-9505-B4978B2F0CEF}" destId="{A429CA65-6856-476F-AF83-3E2D6202715E}" srcOrd="6" destOrd="0" presId="urn:microsoft.com/office/officeart/2005/8/layout/lProcess2"/>
    <dgm:cxn modelId="{34438517-262B-436E-8797-1326959DBFB6}" type="presParOf" srcId="{67F220B1-B68D-4977-9505-B4978B2F0CEF}" destId="{0F1AFDD1-D0B2-4690-B940-D2AF335810ED}" srcOrd="7" destOrd="0" presId="urn:microsoft.com/office/officeart/2005/8/layout/lProcess2"/>
    <dgm:cxn modelId="{608C1251-6753-4789-A0EA-3A9367344D16}" type="presParOf" srcId="{67F220B1-B68D-4977-9505-B4978B2F0CEF}" destId="{23F9362A-5CCD-49E2-953A-3CECA98EE6BC}" srcOrd="8" destOrd="0" presId="urn:microsoft.com/office/officeart/2005/8/layout/lProcess2"/>
    <dgm:cxn modelId="{1E0E3733-068F-4AB0-A654-289DD5372C84}" type="presParOf" srcId="{67F220B1-B68D-4977-9505-B4978B2F0CEF}" destId="{1004C482-26D1-46B9-8B10-C9A094C0D6F0}" srcOrd="9" destOrd="0" presId="urn:microsoft.com/office/officeart/2005/8/layout/lProcess2"/>
    <dgm:cxn modelId="{DF404724-9D44-41D9-AF6B-9206535377C7}" type="presParOf" srcId="{67F220B1-B68D-4977-9505-B4978B2F0CEF}" destId="{4BF0990A-363E-4492-AB41-6EE9B066F65D}" srcOrd="10" destOrd="0" presId="urn:microsoft.com/office/officeart/2005/8/layout/lProcess2"/>
    <dgm:cxn modelId="{5D516CD9-253C-4503-86AE-08F6C6BB2ABB}" type="presParOf" srcId="{67F220B1-B68D-4977-9505-B4978B2F0CEF}" destId="{2E696706-7A67-43DA-B2D5-91D62FC882BC}" srcOrd="11" destOrd="0" presId="urn:microsoft.com/office/officeart/2005/8/layout/lProcess2"/>
    <dgm:cxn modelId="{1154EF33-E50D-4EF7-AE3E-A902784F603A}" type="presParOf" srcId="{67F220B1-B68D-4977-9505-B4978B2F0CEF}" destId="{FAF01DAA-08AC-4AE4-ACAA-483AA4046B20}"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0" y="0"/>
        <a:ext cx="5591314" cy="5082881"/>
      </dsp:txXfrm>
    </dsp:sp>
    <dsp:sp modelId="{9DE391B5-D20D-4AAD-B883-4A060AA59FAB}">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Product and service lifecycle management</a:t>
          </a:r>
        </a:p>
      </dsp:txBody>
      <dsp:txXfrm>
        <a:off x="608924" y="5131351"/>
        <a:ext cx="4377765" cy="1531376"/>
      </dsp:txXfrm>
    </dsp:sp>
    <dsp:sp modelId="{A16D298F-3C45-4F36-8A89-8732E4804591}">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Procure to pay</a:t>
          </a:r>
        </a:p>
      </dsp:txBody>
      <dsp:txXfrm>
        <a:off x="608924" y="7008269"/>
        <a:ext cx="4377765" cy="1531376"/>
      </dsp:txXfrm>
    </dsp:sp>
    <dsp:sp modelId="{E04314F1-812F-47D8-8074-9DE4AC2EBCD4}">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Order to cash</a:t>
          </a:r>
        </a:p>
      </dsp:txBody>
      <dsp:txXfrm>
        <a:off x="608924" y="8885188"/>
        <a:ext cx="4377765" cy="1531376"/>
      </dsp:txXfrm>
    </dsp:sp>
    <dsp:sp modelId="{40D47DF2-3528-47E7-BE0D-C8DBC06DC564}">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Service to cash </a:t>
          </a:r>
        </a:p>
      </dsp:txBody>
      <dsp:txXfrm>
        <a:off x="608924" y="10762106"/>
        <a:ext cx="4377765" cy="1531376"/>
      </dsp:txXfrm>
    </dsp:sp>
    <dsp:sp modelId="{2E9E2E28-8C1C-4C92-ACAD-A8448F8F2351}">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Plan to produce</a:t>
          </a:r>
        </a:p>
      </dsp:txBody>
      <dsp:txXfrm>
        <a:off x="608924" y="12639024"/>
        <a:ext cx="4377765" cy="1531376"/>
      </dsp:txXfrm>
    </dsp:sp>
    <dsp:sp modelId="{79E69F3E-AE4A-45E8-B23F-1D5EB6A4E7B0}">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Project to profit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Inventory to deliver</a:t>
          </a:r>
        </a:p>
      </dsp:txBody>
      <dsp:txXfrm>
        <a:off x="6012813" y="0"/>
        <a:ext cx="5591314" cy="5082881"/>
      </dsp:txXfrm>
    </dsp:sp>
    <dsp:sp modelId="{B6AED814-CC89-409A-8ACB-19CA66FF7770}">
      <dsp:nvSpPr>
        <dsp:cNvPr id="0" name=""/>
        <dsp:cNvSpPr/>
      </dsp:nvSpPr>
      <dsp:spPr>
        <a:xfrm>
          <a:off x="6571945" y="5093222"/>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Define and manage warehouse operations</a:t>
          </a:r>
        </a:p>
      </dsp:txBody>
      <dsp:txXfrm>
        <a:off x="6612580" y="5133857"/>
        <a:ext cx="4391781" cy="1306098"/>
      </dsp:txXfrm>
    </dsp:sp>
    <dsp:sp modelId="{D7E97446-1DEE-40A0-9321-12A8675C71F4}">
      <dsp:nvSpPr>
        <dsp:cNvPr id="0" name=""/>
        <dsp:cNvSpPr/>
      </dsp:nvSpPr>
      <dsp:spPr>
        <a:xfrm>
          <a:off x="6571945" y="669403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Maintain inventory levels</a:t>
          </a:r>
        </a:p>
      </dsp:txBody>
      <dsp:txXfrm>
        <a:off x="6612580" y="6734666"/>
        <a:ext cx="4391781" cy="1306098"/>
      </dsp:txXfrm>
    </dsp:sp>
    <dsp:sp modelId="{C09F7464-FDB0-403E-816A-1A139A8A13E9}">
      <dsp:nvSpPr>
        <dsp:cNvPr id="0" name=""/>
        <dsp:cNvSpPr/>
      </dsp:nvSpPr>
      <dsp:spPr>
        <a:xfrm>
          <a:off x="6571945" y="829484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Process inbound goods</a:t>
          </a:r>
        </a:p>
      </dsp:txBody>
      <dsp:txXfrm>
        <a:off x="6612580" y="8335476"/>
        <a:ext cx="4391781" cy="1306098"/>
      </dsp:txXfrm>
    </dsp:sp>
    <dsp:sp modelId="{B7E0EB3A-2407-4872-B165-895D47D53717}">
      <dsp:nvSpPr>
        <dsp:cNvPr id="0" name=""/>
        <dsp:cNvSpPr/>
      </dsp:nvSpPr>
      <dsp:spPr>
        <a:xfrm>
          <a:off x="6571945" y="989565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Process outbound goods</a:t>
          </a:r>
        </a:p>
      </dsp:txBody>
      <dsp:txXfrm>
        <a:off x="6612580" y="9936286"/>
        <a:ext cx="4391781" cy="1306098"/>
      </dsp:txXfrm>
    </dsp:sp>
    <dsp:sp modelId="{81FA9440-9921-47BC-97DF-D1BC628F017C}">
      <dsp:nvSpPr>
        <dsp:cNvPr id="0" name=""/>
        <dsp:cNvSpPr/>
      </dsp:nvSpPr>
      <dsp:spPr>
        <a:xfrm>
          <a:off x="6571945" y="1149646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Manage inventory quality</a:t>
          </a:r>
        </a:p>
      </dsp:txBody>
      <dsp:txXfrm>
        <a:off x="6612580" y="11537096"/>
        <a:ext cx="4391781" cy="1306098"/>
      </dsp:txXfrm>
    </dsp:sp>
    <dsp:sp modelId="{67A58FC0-71A7-457F-BDE8-02B843B9B756}">
      <dsp:nvSpPr>
        <dsp:cNvPr id="0" name=""/>
        <dsp:cNvSpPr/>
      </dsp:nvSpPr>
      <dsp:spPr>
        <a:xfrm>
          <a:off x="6571945" y="1309727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Manage freight and transportation</a:t>
          </a:r>
        </a:p>
      </dsp:txBody>
      <dsp:txXfrm>
        <a:off x="6612580" y="13137905"/>
        <a:ext cx="4391781" cy="1306098"/>
      </dsp:txXfrm>
    </dsp:sp>
    <dsp:sp modelId="{D4879114-80A1-44C3-B69B-F70B1FD031F8}">
      <dsp:nvSpPr>
        <dsp:cNvPr id="0" name=""/>
        <dsp:cNvSpPr/>
      </dsp:nvSpPr>
      <dsp:spPr>
        <a:xfrm>
          <a:off x="6571945" y="1469808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dirty="0"/>
            <a:t>Record and manage inventory costs</a:t>
          </a:r>
        </a:p>
      </dsp:txBody>
      <dsp:txXfrm>
        <a:off x="6612580" y="14738715"/>
        <a:ext cx="4391781" cy="1306098"/>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93222"/>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Procure to pay</a:t>
          </a:r>
        </a:p>
      </dsp:txBody>
      <dsp:txXfrm>
        <a:off x="12623243" y="5133857"/>
        <a:ext cx="4391781" cy="1306098"/>
      </dsp:txXfrm>
    </dsp:sp>
    <dsp:sp modelId="{78D3D2A0-B143-45C3-A0D6-F86CFBA0A06C}">
      <dsp:nvSpPr>
        <dsp:cNvPr id="0" name=""/>
        <dsp:cNvSpPr/>
      </dsp:nvSpPr>
      <dsp:spPr>
        <a:xfrm>
          <a:off x="12582608" y="669403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Order to cash</a:t>
          </a:r>
        </a:p>
      </dsp:txBody>
      <dsp:txXfrm>
        <a:off x="12623243" y="6734666"/>
        <a:ext cx="4391781" cy="1306098"/>
      </dsp:txXfrm>
    </dsp:sp>
    <dsp:sp modelId="{8149AD06-C993-4685-AFB3-4878F1F3BB7C}">
      <dsp:nvSpPr>
        <dsp:cNvPr id="0" name=""/>
        <dsp:cNvSpPr/>
      </dsp:nvSpPr>
      <dsp:spPr>
        <a:xfrm>
          <a:off x="12582608" y="829484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Service to cash</a:t>
          </a:r>
        </a:p>
      </dsp:txBody>
      <dsp:txXfrm>
        <a:off x="12623243" y="8335476"/>
        <a:ext cx="4391781" cy="1306098"/>
      </dsp:txXfrm>
    </dsp:sp>
    <dsp:sp modelId="{A429CA65-6856-476F-AF83-3E2D6202715E}">
      <dsp:nvSpPr>
        <dsp:cNvPr id="0" name=""/>
        <dsp:cNvSpPr/>
      </dsp:nvSpPr>
      <dsp:spPr>
        <a:xfrm>
          <a:off x="12582608" y="989565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Plan to produce</a:t>
          </a:r>
        </a:p>
      </dsp:txBody>
      <dsp:txXfrm>
        <a:off x="12623243" y="9936286"/>
        <a:ext cx="4391781" cy="1306098"/>
      </dsp:txXfrm>
    </dsp:sp>
    <dsp:sp modelId="{23F9362A-5CCD-49E2-953A-3CECA98EE6BC}">
      <dsp:nvSpPr>
        <dsp:cNvPr id="0" name=""/>
        <dsp:cNvSpPr/>
      </dsp:nvSpPr>
      <dsp:spPr>
        <a:xfrm>
          <a:off x="12582608" y="1149646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Project to profit</a:t>
          </a:r>
        </a:p>
      </dsp:txBody>
      <dsp:txXfrm>
        <a:off x="12623243" y="11537096"/>
        <a:ext cx="4391781" cy="1306098"/>
      </dsp:txXfrm>
    </dsp:sp>
    <dsp:sp modelId="{4BF0990A-363E-4492-AB41-6EE9B066F65D}">
      <dsp:nvSpPr>
        <dsp:cNvPr id="0" name=""/>
        <dsp:cNvSpPr/>
      </dsp:nvSpPr>
      <dsp:spPr>
        <a:xfrm>
          <a:off x="12582608" y="1309727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Case to resolution</a:t>
          </a:r>
        </a:p>
      </dsp:txBody>
      <dsp:txXfrm>
        <a:off x="12623243" y="13137905"/>
        <a:ext cx="4391781" cy="1306098"/>
      </dsp:txXfrm>
    </dsp:sp>
    <dsp:sp modelId="{FAF01DAA-08AC-4AE4-ACAA-483AA4046B20}">
      <dsp:nvSpPr>
        <dsp:cNvPr id="0" name=""/>
        <dsp:cNvSpPr/>
      </dsp:nvSpPr>
      <dsp:spPr>
        <a:xfrm>
          <a:off x="12582608" y="1469808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360" tIns="64770" rIns="86360" bIns="64770" numCol="1" spcCol="1270" anchor="ctr" anchorCtr="0">
          <a:noAutofit/>
        </a:bodyPr>
        <a:lstStyle/>
        <a:p>
          <a:pPr marL="0" lvl="0" indent="0" algn="ctr" defTabSz="1511300">
            <a:lnSpc>
              <a:spcPct val="90000"/>
            </a:lnSpc>
            <a:spcBef>
              <a:spcPct val="0"/>
            </a:spcBef>
            <a:spcAft>
              <a:spcPct val="35000"/>
            </a:spcAft>
            <a:buNone/>
          </a:pPr>
          <a:r>
            <a:rPr lang="en-US" sz="3400" kern="1200"/>
            <a:t>Record to report</a:t>
          </a:r>
        </a:p>
      </dsp:txBody>
      <dsp:txXfrm>
        <a:off x="12623243" y="14738715"/>
        <a:ext cx="4391781" cy="13060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12:29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12:28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6858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86357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58303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58252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083602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88529" y="195378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88530" y="35847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010841"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inbound goods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12566178" y="564036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inventory quality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001563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988530" y="1006495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010841" y="358474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and manage warehouse operations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224487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028505" y="1570326"/>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849537"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0020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987054"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2987054"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010841" y="100649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outbound goods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010841" y="56428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inbound freight and transportation</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9294200" y="5640360"/>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Control vendor managed inventory and  consignment</a:t>
            </a:r>
          </a:p>
        </p:txBody>
      </p:sp>
      <p:cxnSp>
        <p:nvCxnSpPr>
          <p:cNvPr id="124" name="Straight Arrow Connector 123">
            <a:extLst>
              <a:ext uri="{FF2B5EF4-FFF2-40B4-BE49-F238E27FC236}">
                <a16:creationId xmlns:a16="http://schemas.microsoft.com/office/drawing/2014/main" id="{8FE2252E-4733-EC24-55DB-2659386178CA}"/>
              </a:ext>
            </a:extLst>
          </p:cNvPr>
          <p:cNvCxnSpPr>
            <a:cxnSpLocks/>
            <a:stCxn id="2" idx="3"/>
            <a:endCxn id="21" idx="1"/>
          </p:cNvCxnSpPr>
          <p:nvPr/>
        </p:nvCxnSpPr>
        <p:spPr>
          <a:xfrm>
            <a:off x="5000210" y="6370406"/>
            <a:ext cx="1010631" cy="250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DA3D9E3-3688-7D30-1815-25B394A0A447}"/>
              </a:ext>
            </a:extLst>
          </p:cNvPr>
          <p:cNvCxnSpPr>
            <a:cxnSpLocks/>
            <a:stCxn id="3" idx="3"/>
            <a:endCxn id="83" idx="1"/>
          </p:cNvCxnSpPr>
          <p:nvPr/>
        </p:nvCxnSpPr>
        <p:spPr>
          <a:xfrm>
            <a:off x="5000210" y="8558042"/>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25D2051-0FCE-87E1-9DDE-EE407A793F9D}"/>
              </a:ext>
            </a:extLst>
          </p:cNvPr>
          <p:cNvCxnSpPr>
            <a:cxnSpLocks/>
            <a:stCxn id="21" idx="2"/>
            <a:endCxn id="83" idx="0"/>
          </p:cNvCxnSpPr>
          <p:nvPr/>
        </p:nvCxnSpPr>
        <p:spPr>
          <a:xfrm>
            <a:off x="7339146" y="7102954"/>
            <a:ext cx="0" cy="72504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9A6967C0-90E3-91B3-32D4-44BD843797C3}"/>
              </a:ext>
            </a:extLst>
          </p:cNvPr>
          <p:cNvCxnSpPr>
            <a:cxnSpLocks/>
            <a:stCxn id="96" idx="3"/>
            <a:endCxn id="20" idx="1"/>
          </p:cNvCxnSpPr>
          <p:nvPr/>
        </p:nvCxnSpPr>
        <p:spPr>
          <a:xfrm>
            <a:off x="5000210" y="10795005"/>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7E865768-589D-B772-46E3-CB6903F304C4}"/>
              </a:ext>
            </a:extLst>
          </p:cNvPr>
          <p:cNvCxnSpPr>
            <a:cxnSpLocks/>
            <a:stCxn id="85" idx="2"/>
            <a:endCxn id="86" idx="0"/>
          </p:cNvCxnSpPr>
          <p:nvPr/>
        </p:nvCxnSpPr>
        <p:spPr>
          <a:xfrm>
            <a:off x="13894483" y="7100452"/>
            <a:ext cx="1138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294200" y="891688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outbound freight and transportation</a:t>
            </a:r>
          </a:p>
        </p:txBody>
      </p:sp>
      <p:cxnSp>
        <p:nvCxnSpPr>
          <p:cNvPr id="163" name="Connector: Elbow 162">
            <a:extLst>
              <a:ext uri="{FF2B5EF4-FFF2-40B4-BE49-F238E27FC236}">
                <a16:creationId xmlns:a16="http://schemas.microsoft.com/office/drawing/2014/main" id="{A74B18F5-11B3-0F1A-F246-09AAF8D3A15D}"/>
              </a:ext>
            </a:extLst>
          </p:cNvPr>
          <p:cNvCxnSpPr>
            <a:stCxn id="20" idx="3"/>
            <a:endCxn id="158" idx="2"/>
          </p:cNvCxnSpPr>
          <p:nvPr/>
        </p:nvCxnSpPr>
        <p:spPr>
          <a:xfrm flipV="1">
            <a:off x="8667451" y="10376979"/>
            <a:ext cx="1955054" cy="41802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9019994-C178-F49E-D7A5-B101A24201F8}"/>
              </a:ext>
            </a:extLst>
          </p:cNvPr>
          <p:cNvCxnSpPr>
            <a:cxnSpLocks/>
            <a:stCxn id="22" idx="3"/>
            <a:endCxn id="85" idx="1"/>
          </p:cNvCxnSpPr>
          <p:nvPr/>
        </p:nvCxnSpPr>
        <p:spPr>
          <a:xfrm>
            <a:off x="11939429"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stCxn id="158" idx="3"/>
            <a:endCxn id="85" idx="1"/>
          </p:cNvCxnSpPr>
          <p:nvPr/>
        </p:nvCxnSpPr>
        <p:spPr>
          <a:xfrm flipV="1">
            <a:off x="11950810" y="6370406"/>
            <a:ext cx="615368" cy="3276527"/>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9288088"/>
            <a:ext cx="1707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D761B89D-1BF2-C613-CF7E-20FBE7DF01AF}"/>
              </a:ext>
            </a:extLst>
          </p:cNvPr>
          <p:cNvCxnSpPr>
            <a:stCxn id="85" idx="3"/>
            <a:endCxn id="200" idx="1"/>
          </p:cNvCxnSpPr>
          <p:nvPr/>
        </p:nvCxnSpPr>
        <p:spPr>
          <a:xfrm>
            <a:off x="15222788"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0745678"/>
            <a:ext cx="649511" cy="4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1480456"/>
            <a:ext cx="11381" cy="7644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5E875D4-6EF6-F277-2DC4-090B7F6B95EE}"/>
              </a:ext>
            </a:extLst>
          </p:cNvPr>
          <p:cNvCxnSpPr>
            <a:stCxn id="200" idx="3"/>
            <a:endCxn id="103" idx="3"/>
          </p:cNvCxnSpPr>
          <p:nvPr/>
        </p:nvCxnSpPr>
        <p:spPr>
          <a:xfrm flipH="1">
            <a:off x="17862692" y="6370406"/>
            <a:ext cx="1" cy="622105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C82A76D-ACDD-EF92-6E7C-92063F574F58}"/>
              </a:ext>
            </a:extLst>
          </p:cNvPr>
          <p:cNvCxnSpPr>
            <a:cxnSpLocks/>
            <a:stCxn id="14" idx="1"/>
            <a:endCxn id="15" idx="1"/>
          </p:cNvCxnSpPr>
          <p:nvPr/>
        </p:nvCxnSpPr>
        <p:spPr>
          <a:xfrm rot="10800000" flipH="1" flipV="1">
            <a:off x="2988528" y="2300372"/>
            <a:ext cx="1" cy="201442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7ADD925-9AB5-5F47-D338-0228131D2C65}"/>
              </a:ext>
            </a:extLst>
          </p:cNvPr>
          <p:cNvCxnSpPr>
            <a:stCxn id="14" idx="1"/>
            <a:endCxn id="2" idx="1"/>
          </p:cNvCxnSpPr>
          <p:nvPr/>
        </p:nvCxnSpPr>
        <p:spPr>
          <a:xfrm rot="10800000" flipV="1">
            <a:off x="2987055" y="2300372"/>
            <a:ext cx="1475" cy="4070034"/>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9464F935-5020-0F4B-54EC-135A1C898A6F}"/>
              </a:ext>
            </a:extLst>
          </p:cNvPr>
          <p:cNvCxnSpPr>
            <a:cxnSpLocks/>
            <a:stCxn id="14" idx="1"/>
            <a:endCxn id="3" idx="1"/>
          </p:cNvCxnSpPr>
          <p:nvPr/>
        </p:nvCxnSpPr>
        <p:spPr>
          <a:xfrm rot="10800000" flipV="1">
            <a:off x="2987055" y="2300372"/>
            <a:ext cx="1475" cy="6257670"/>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0EB79C35-F24B-92E7-1DF3-CCE89D296D54}"/>
              </a:ext>
            </a:extLst>
          </p:cNvPr>
          <p:cNvCxnSpPr>
            <a:cxnSpLocks/>
            <a:stCxn id="14" idx="1"/>
            <a:endCxn id="96" idx="1"/>
          </p:cNvCxnSpPr>
          <p:nvPr/>
        </p:nvCxnSpPr>
        <p:spPr>
          <a:xfrm rot="10800000" flipH="1" flipV="1">
            <a:off x="2988528" y="2300371"/>
            <a:ext cx="1" cy="8494633"/>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339145" y="3030418"/>
            <a:ext cx="1" cy="55433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58D90F59-8A4B-720C-3A19-AD39A647AEB6}"/>
              </a:ext>
            </a:extLst>
          </p:cNvPr>
          <p:cNvCxnSpPr>
            <a:stCxn id="21" idx="3"/>
            <a:endCxn id="22" idx="1"/>
          </p:cNvCxnSpPr>
          <p:nvPr/>
        </p:nvCxnSpPr>
        <p:spPr>
          <a:xfrm flipV="1">
            <a:off x="8667451" y="6370406"/>
            <a:ext cx="626749" cy="250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8558042"/>
            <a:ext cx="1633327" cy="1462322"/>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stCxn id="98" idx="3"/>
            <a:endCxn id="85" idx="0"/>
          </p:cNvCxnSpPr>
          <p:nvPr/>
        </p:nvCxnSpPr>
        <p:spPr>
          <a:xfrm>
            <a:off x="8667451" y="4314794"/>
            <a:ext cx="5227032" cy="132556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7ACE76EF-3837-07C4-818A-2CE8F9D504D5}"/>
              </a:ext>
            </a:extLst>
          </p:cNvPr>
          <p:cNvCxnSpPr>
            <a:cxnSpLocks/>
            <a:stCxn id="3" idx="3"/>
            <a:endCxn id="20" idx="1"/>
          </p:cNvCxnSpPr>
          <p:nvPr/>
        </p:nvCxnSpPr>
        <p:spPr>
          <a:xfrm>
            <a:off x="5000210" y="8558042"/>
            <a:ext cx="1010631"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2C7190D4-8FD5-D68D-862F-549CB8A85D90}"/>
              </a:ext>
            </a:extLst>
          </p:cNvPr>
          <p:cNvSpPr/>
          <p:nvPr/>
        </p:nvSpPr>
        <p:spPr bwMode="auto">
          <a:xfrm>
            <a:off x="2987792" y="1212057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DCE1E051-6520-6924-E2FE-5BCC83331E59}"/>
              </a:ext>
            </a:extLst>
          </p:cNvPr>
          <p:cNvCxnSpPr>
            <a:cxnSpLocks/>
            <a:stCxn id="14" idx="1"/>
            <a:endCxn id="252" idx="1"/>
          </p:cNvCxnSpPr>
          <p:nvPr/>
        </p:nvCxnSpPr>
        <p:spPr>
          <a:xfrm rot="10800000" flipV="1">
            <a:off x="2987793" y="2300372"/>
            <a:ext cx="737" cy="10550244"/>
          </a:xfrm>
          <a:prstGeom prst="bentConnector3">
            <a:avLst>
              <a:gd name="adj1" fmla="val 3111763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F77B2037-4111-6637-8391-218DF6CCE790}"/>
              </a:ext>
            </a:extLst>
          </p:cNvPr>
          <p:cNvCxnSpPr>
            <a:stCxn id="252" idx="3"/>
            <a:endCxn id="20" idx="2"/>
          </p:cNvCxnSpPr>
          <p:nvPr/>
        </p:nvCxnSpPr>
        <p:spPr>
          <a:xfrm flipV="1">
            <a:off x="4999472" y="11525051"/>
            <a:ext cx="2339674" cy="1325565"/>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8CB1A48E-A718-B1C4-9930-16F400D10DC7}"/>
              </a:ext>
            </a:extLst>
          </p:cNvPr>
          <p:cNvSpPr/>
          <p:nvPr/>
        </p:nvSpPr>
        <p:spPr bwMode="auto">
          <a:xfrm>
            <a:off x="166256"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260" name="Connector: Elbow 259">
            <a:extLst>
              <a:ext uri="{FF2B5EF4-FFF2-40B4-BE49-F238E27FC236}">
                <a16:creationId xmlns:a16="http://schemas.microsoft.com/office/drawing/2014/main" id="{8F77DC3A-CECA-D5B2-AC34-AE59E65B8FB9}"/>
              </a:ext>
            </a:extLst>
          </p:cNvPr>
          <p:cNvCxnSpPr>
            <a:stCxn id="14" idx="1"/>
          </p:cNvCxnSpPr>
          <p:nvPr/>
        </p:nvCxnSpPr>
        <p:spPr>
          <a:xfrm rot="10800000" flipV="1">
            <a:off x="1101437" y="2300372"/>
            <a:ext cx="1887093" cy="552762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5F0A86B9-B1CA-9E7E-3A7E-F653EC16459E}"/>
              </a:ext>
            </a:extLst>
          </p:cNvPr>
          <p:cNvCxnSpPr>
            <a:cxnSpLocks/>
            <a:stCxn id="258" idx="3"/>
            <a:endCxn id="2" idx="1"/>
          </p:cNvCxnSpPr>
          <p:nvPr/>
        </p:nvCxnSpPr>
        <p:spPr>
          <a:xfrm flipV="1">
            <a:off x="2179412" y="6370406"/>
            <a:ext cx="807642" cy="2187636"/>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A759C00-45F3-1AEA-F579-1FB820FB43A5}"/>
              </a:ext>
            </a:extLst>
          </p:cNvPr>
          <p:cNvCxnSpPr>
            <a:cxnSpLocks/>
            <a:stCxn id="258" idx="3"/>
            <a:endCxn id="3" idx="1"/>
          </p:cNvCxnSpPr>
          <p:nvPr/>
        </p:nvCxnSpPr>
        <p:spPr>
          <a:xfrm>
            <a:off x="2179412" y="8558042"/>
            <a:ext cx="807642"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411BBFF0-3878-44F2-AD8E-0698BE6237B0}"/>
              </a:ext>
            </a:extLst>
          </p:cNvPr>
          <p:cNvCxnSpPr>
            <a:cxnSpLocks/>
            <a:stCxn id="258" idx="3"/>
            <a:endCxn id="96" idx="1"/>
          </p:cNvCxnSpPr>
          <p:nvPr/>
        </p:nvCxnSpPr>
        <p:spPr>
          <a:xfrm>
            <a:off x="2179412" y="8558042"/>
            <a:ext cx="809118"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B2E33B25-E8BF-F3B5-EECE-7169B565AFC0}"/>
              </a:ext>
            </a:extLst>
          </p:cNvPr>
          <p:cNvCxnSpPr>
            <a:cxnSpLocks/>
            <a:stCxn id="258" idx="3"/>
            <a:endCxn id="252" idx="1"/>
          </p:cNvCxnSpPr>
          <p:nvPr/>
        </p:nvCxnSpPr>
        <p:spPr>
          <a:xfrm>
            <a:off x="2179412" y="8558042"/>
            <a:ext cx="808380" cy="429257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5001684" y="2300372"/>
            <a:ext cx="102682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6238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72940" y="309156"/>
            <a:ext cx="5169957" cy="14624279"/>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046589" y="3347058"/>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Introduce new products and services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34705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lifecycle management</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696951" y="3347058"/>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Maintain product data</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0803789" y="733130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Adjust inventory levels</a:t>
            </a:r>
          </a:p>
        </p:txBody>
      </p:sp>
      <p:sp>
        <p:nvSpPr>
          <p:cNvPr id="89" name="Flowchart: Predefined Process 88">
            <a:extLst>
              <a:ext uri="{FF2B5EF4-FFF2-40B4-BE49-F238E27FC236}">
                <a16:creationId xmlns:a16="http://schemas.microsoft.com/office/drawing/2014/main" id="{267F50D7-23BF-1036-6A37-ADF80CFD503A}"/>
              </a:ext>
            </a:extLst>
          </p:cNvPr>
          <p:cNvSpPr/>
          <p:nvPr/>
        </p:nvSpPr>
        <p:spPr bwMode="auto">
          <a:xfrm>
            <a:off x="3046589" y="5183165"/>
            <a:ext cx="2150238" cy="1460092"/>
          </a:xfrm>
          <a:prstGeom prst="flowChartPredefinedProcess">
            <a:avLst/>
          </a:prstGeom>
          <a:solidFill>
            <a:schemeClr val="bg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Plan inventory transfers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46587" y="9324091"/>
            <a:ext cx="2788156" cy="1460092"/>
          </a:xfrm>
          <a:prstGeom prst="flowChartPredefinedProcess">
            <a:avLst/>
          </a:prstGeom>
          <a:solidFill>
            <a:schemeClr val="accent1"/>
          </a:solidFill>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freight and transportation</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318183"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Maintain inventory levels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10807107" y="1302487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inventory levels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807107" y="553719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Count inventory</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0788097" y="1118344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inventory movements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10807107" y="93420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Transfer inventory between sites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867939" y="13408328"/>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8" idx="3"/>
            <a:endCxn id="89" idx="1"/>
          </p:cNvCxnSpPr>
          <p:nvPr/>
        </p:nvCxnSpPr>
        <p:spPr>
          <a:xfrm>
            <a:off x="2311099" y="5913211"/>
            <a:ext cx="73549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5" idx="1"/>
            <a:endCxn id="92" idx="1"/>
          </p:cNvCxnSpPr>
          <p:nvPr/>
        </p:nvCxnSpPr>
        <p:spPr>
          <a:xfrm rot="10800000" flipH="1" flipV="1">
            <a:off x="297943" y="2174695"/>
            <a:ext cx="2748644" cy="7879442"/>
          </a:xfrm>
          <a:prstGeom prst="bentConnector3">
            <a:avLst>
              <a:gd name="adj1" fmla="val -83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184" idx="1"/>
          </p:cNvCxnSpPr>
          <p:nvPr/>
        </p:nvCxnSpPr>
        <p:spPr>
          <a:xfrm>
            <a:off x="2311099" y="2174695"/>
            <a:ext cx="193162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11099" y="4077104"/>
            <a:ext cx="73549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196827" y="4077104"/>
            <a:ext cx="50012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2A6EDC-F826-B82C-8F9D-E862C95C9871}"/>
              </a:ext>
            </a:extLst>
          </p:cNvPr>
          <p:cNvCxnSpPr>
            <a:cxnSpLocks/>
            <a:stCxn id="89" idx="3"/>
            <a:endCxn id="100" idx="1"/>
          </p:cNvCxnSpPr>
          <p:nvPr/>
        </p:nvCxnSpPr>
        <p:spPr>
          <a:xfrm>
            <a:off x="5196827" y="5913211"/>
            <a:ext cx="5610280" cy="415884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96" idx="1"/>
          </p:cNvCxnSpPr>
          <p:nvPr/>
        </p:nvCxnSpPr>
        <p:spPr>
          <a:xfrm flipV="1">
            <a:off x="7847189" y="2174695"/>
            <a:ext cx="1470994" cy="190240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6B2B53-5C38-905B-33C5-6D8A6EF143B0}"/>
              </a:ext>
            </a:extLst>
          </p:cNvPr>
          <p:cNvCxnSpPr>
            <a:cxnSpLocks/>
            <a:stCxn id="92" idx="3"/>
            <a:endCxn id="100" idx="1"/>
          </p:cNvCxnSpPr>
          <p:nvPr/>
        </p:nvCxnSpPr>
        <p:spPr>
          <a:xfrm>
            <a:off x="5834743" y="10054137"/>
            <a:ext cx="4972364" cy="1792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4398BF-3129-77DA-E6BB-54FF6E5C0E8F}"/>
              </a:ext>
            </a:extLst>
          </p:cNvPr>
          <p:cNvSpPr txBox="1"/>
          <p:nvPr/>
        </p:nvSpPr>
        <p:spPr>
          <a:xfrm>
            <a:off x="705853" y="17229221"/>
            <a:ext cx="2534284" cy="276999"/>
          </a:xfrm>
          <a:prstGeom prst="rect">
            <a:avLst/>
          </a:prstGeom>
          <a:noFill/>
        </p:spPr>
        <p:txBody>
          <a:bodyPr wrap="none" lIns="0" tIns="0" rIns="0" bIns="0" rtlCol="0">
            <a:spAutoFit/>
          </a:bodyPr>
          <a:lstStyle/>
          <a:p>
            <a:pPr algn="l"/>
            <a:r>
              <a:rPr lang="en-US" sz="1800"/>
              <a:t>Maintain inventory levels</a:t>
            </a:r>
          </a:p>
        </p:txBody>
      </p:sp>
      <p:sp>
        <p:nvSpPr>
          <p:cNvPr id="8" name="Rectangle 7">
            <a:extLst>
              <a:ext uri="{FF2B5EF4-FFF2-40B4-BE49-F238E27FC236}">
                <a16:creationId xmlns:a16="http://schemas.microsoft.com/office/drawing/2014/main" id="{C712537B-2EC7-404B-7744-184689A9369C}"/>
              </a:ext>
            </a:extLst>
          </p:cNvPr>
          <p:cNvSpPr/>
          <p:nvPr/>
        </p:nvSpPr>
        <p:spPr bwMode="auto">
          <a:xfrm>
            <a:off x="297943" y="5183165"/>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5" name="Flowchart: Predefined Process 24">
            <a:extLst>
              <a:ext uri="{FF2B5EF4-FFF2-40B4-BE49-F238E27FC236}">
                <a16:creationId xmlns:a16="http://schemas.microsoft.com/office/drawing/2014/main" id="{300B5510-378B-F07B-D259-C015E5CBC022}"/>
              </a:ext>
            </a:extLst>
          </p:cNvPr>
          <p:cNvSpPr/>
          <p:nvPr/>
        </p:nvSpPr>
        <p:spPr bwMode="auto">
          <a:xfrm>
            <a:off x="14495122" y="1007206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Reconcile freight</a:t>
            </a:r>
          </a:p>
        </p:txBody>
      </p:sp>
      <p:sp>
        <p:nvSpPr>
          <p:cNvPr id="26" name="Flowchart: Predefined Process 25">
            <a:extLst>
              <a:ext uri="{FF2B5EF4-FFF2-40B4-BE49-F238E27FC236}">
                <a16:creationId xmlns:a16="http://schemas.microsoft.com/office/drawing/2014/main" id="{B33C3E99-14B9-26C2-9D3A-E3D204F11AC0}"/>
              </a:ext>
            </a:extLst>
          </p:cNvPr>
          <p:cNvSpPr/>
          <p:nvPr/>
        </p:nvSpPr>
        <p:spPr bwMode="auto">
          <a:xfrm>
            <a:off x="14495122" y="83603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freight invoice</a:t>
            </a:r>
          </a:p>
        </p:txBody>
      </p:sp>
      <p:sp>
        <p:nvSpPr>
          <p:cNvPr id="27" name="Flowchart: Predefined Process 26">
            <a:extLst>
              <a:ext uri="{FF2B5EF4-FFF2-40B4-BE49-F238E27FC236}">
                <a16:creationId xmlns:a16="http://schemas.microsoft.com/office/drawing/2014/main" id="{896D7852-FB47-954A-0C99-3B5ACB863BB3}"/>
              </a:ext>
            </a:extLst>
          </p:cNvPr>
          <p:cNvSpPr/>
          <p:nvPr/>
        </p:nvSpPr>
        <p:spPr bwMode="auto">
          <a:xfrm>
            <a:off x="14201821" y="5537196"/>
            <a:ext cx="2400300" cy="1460092"/>
          </a:xfrm>
          <a:prstGeom prst="flowChartPredefinedProcess">
            <a:avLst/>
          </a:prstGeom>
          <a:solidFill>
            <a:schemeClr val="accent1"/>
          </a:solidFill>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inventory costs</a:t>
            </a:r>
          </a:p>
        </p:txBody>
      </p:sp>
      <p:cxnSp>
        <p:nvCxnSpPr>
          <p:cNvPr id="29" name="Connector: Elbow 28">
            <a:extLst>
              <a:ext uri="{FF2B5EF4-FFF2-40B4-BE49-F238E27FC236}">
                <a16:creationId xmlns:a16="http://schemas.microsoft.com/office/drawing/2014/main" id="{13DC72E7-05A4-EF90-FB8B-311346CDF51A}"/>
              </a:ext>
            </a:extLst>
          </p:cNvPr>
          <p:cNvCxnSpPr>
            <a:cxnSpLocks/>
            <a:stCxn id="100" idx="3"/>
            <a:endCxn id="27" idx="1"/>
          </p:cNvCxnSpPr>
          <p:nvPr/>
        </p:nvCxnSpPr>
        <p:spPr>
          <a:xfrm flipV="1">
            <a:off x="13207407" y="6267242"/>
            <a:ext cx="994414" cy="380481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3C48690D-0339-5019-0D6F-F3FA64469EBF}"/>
              </a:ext>
            </a:extLst>
          </p:cNvPr>
          <p:cNvCxnSpPr>
            <a:cxnSpLocks/>
            <a:stCxn id="86" idx="3"/>
            <a:endCxn id="27" idx="1"/>
          </p:cNvCxnSpPr>
          <p:nvPr/>
        </p:nvCxnSpPr>
        <p:spPr>
          <a:xfrm flipV="1">
            <a:off x="13204089" y="6267242"/>
            <a:ext cx="997732" cy="179411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E05D8CAA-EFC0-96BE-698B-E895BB7E4398}"/>
              </a:ext>
            </a:extLst>
          </p:cNvPr>
          <p:cNvCxnSpPr>
            <a:stCxn id="98" idx="3"/>
            <a:endCxn id="27" idx="1"/>
          </p:cNvCxnSpPr>
          <p:nvPr/>
        </p:nvCxnSpPr>
        <p:spPr>
          <a:xfrm>
            <a:off x="13207407" y="6267242"/>
            <a:ext cx="994414" cy="12700"/>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Flowchart: Predefined Process 52">
            <a:extLst>
              <a:ext uri="{FF2B5EF4-FFF2-40B4-BE49-F238E27FC236}">
                <a16:creationId xmlns:a16="http://schemas.microsoft.com/office/drawing/2014/main" id="{7FD99D7B-E79A-BED1-7A83-1CEFF5FEB51B}"/>
              </a:ext>
            </a:extLst>
          </p:cNvPr>
          <p:cNvSpPr/>
          <p:nvPr/>
        </p:nvSpPr>
        <p:spPr bwMode="auto">
          <a:xfrm>
            <a:off x="9325165" y="331871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Track inventory levels</a:t>
            </a:r>
          </a:p>
        </p:txBody>
      </p:sp>
      <p:cxnSp>
        <p:nvCxnSpPr>
          <p:cNvPr id="79" name="Connector: Elbow 78">
            <a:extLst>
              <a:ext uri="{FF2B5EF4-FFF2-40B4-BE49-F238E27FC236}">
                <a16:creationId xmlns:a16="http://schemas.microsoft.com/office/drawing/2014/main" id="{4C2DBF05-B20B-BEB3-E232-A3E0D81AF06D}"/>
              </a:ext>
            </a:extLst>
          </p:cNvPr>
          <p:cNvCxnSpPr>
            <a:stCxn id="53" idx="2"/>
            <a:endCxn id="98" idx="1"/>
          </p:cNvCxnSpPr>
          <p:nvPr/>
        </p:nvCxnSpPr>
        <p:spPr>
          <a:xfrm rot="16200000" flipH="1">
            <a:off x="9921994" y="5382129"/>
            <a:ext cx="1488434" cy="28179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90CE8C3B-DA0D-A6BD-CAF8-C78CC7107CA6}"/>
              </a:ext>
            </a:extLst>
          </p:cNvPr>
          <p:cNvCxnSpPr>
            <a:stCxn id="53" idx="2"/>
            <a:endCxn id="86" idx="1"/>
          </p:cNvCxnSpPr>
          <p:nvPr/>
        </p:nvCxnSpPr>
        <p:spPr>
          <a:xfrm rot="16200000" flipH="1">
            <a:off x="9023280" y="6280843"/>
            <a:ext cx="3282545" cy="278474"/>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EBF9A543-CF5E-3C5C-A2D8-C6F27078848D}"/>
              </a:ext>
            </a:extLst>
          </p:cNvPr>
          <p:cNvCxnSpPr>
            <a:endCxn id="100" idx="1"/>
          </p:cNvCxnSpPr>
          <p:nvPr/>
        </p:nvCxnSpPr>
        <p:spPr>
          <a:xfrm rot="16200000" flipH="1">
            <a:off x="8019585" y="7284537"/>
            <a:ext cx="5293253" cy="28179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699B178B-0573-E13D-6EAE-2621EC749468}"/>
              </a:ext>
            </a:extLst>
          </p:cNvPr>
          <p:cNvCxnSpPr>
            <a:endCxn id="99" idx="1"/>
          </p:cNvCxnSpPr>
          <p:nvPr/>
        </p:nvCxnSpPr>
        <p:spPr>
          <a:xfrm rot="16200000" flipH="1">
            <a:off x="7098382" y="8223773"/>
            <a:ext cx="7106338" cy="27309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5CDB1F9-AA3D-E265-EE4E-62304325F058}"/>
              </a:ext>
            </a:extLst>
          </p:cNvPr>
          <p:cNvCxnSpPr>
            <a:endCxn id="97" idx="1"/>
          </p:cNvCxnSpPr>
          <p:nvPr/>
        </p:nvCxnSpPr>
        <p:spPr>
          <a:xfrm rot="16200000" flipH="1">
            <a:off x="6187173" y="9134981"/>
            <a:ext cx="8947767" cy="292102"/>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087A2C9-1AB7-9D98-B840-945E96EAFC92}"/>
              </a:ext>
            </a:extLst>
          </p:cNvPr>
          <p:cNvCxnSpPr>
            <a:cxnSpLocks/>
            <a:stCxn id="99" idx="3"/>
            <a:endCxn id="103" idx="0"/>
          </p:cNvCxnSpPr>
          <p:nvPr/>
        </p:nvCxnSpPr>
        <p:spPr>
          <a:xfrm>
            <a:off x="13188397" y="11913488"/>
            <a:ext cx="2686120" cy="1494840"/>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2323107-3C50-FB9A-7DCF-4B6C911A8678}"/>
              </a:ext>
            </a:extLst>
          </p:cNvPr>
          <p:cNvCxnSpPr>
            <a:cxnSpLocks/>
            <a:stCxn id="97" idx="3"/>
            <a:endCxn id="103" idx="1"/>
          </p:cNvCxnSpPr>
          <p:nvPr/>
        </p:nvCxnSpPr>
        <p:spPr>
          <a:xfrm>
            <a:off x="13207407" y="13754916"/>
            <a:ext cx="166053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D7A274A3-1E6D-9BC1-5A42-2D382F4663FA}"/>
              </a:ext>
            </a:extLst>
          </p:cNvPr>
          <p:cNvCxnSpPr>
            <a:endCxn id="26" idx="1"/>
          </p:cNvCxnSpPr>
          <p:nvPr/>
        </p:nvCxnSpPr>
        <p:spPr>
          <a:xfrm flipV="1">
            <a:off x="13252117" y="9090364"/>
            <a:ext cx="1243005" cy="981696"/>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35CE1137-1A92-B84F-BBC7-6037622B89E3}"/>
              </a:ext>
            </a:extLst>
          </p:cNvPr>
          <p:cNvCxnSpPr>
            <a:cxnSpLocks/>
            <a:stCxn id="100" idx="3"/>
            <a:endCxn id="25" idx="1"/>
          </p:cNvCxnSpPr>
          <p:nvPr/>
        </p:nvCxnSpPr>
        <p:spPr>
          <a:xfrm>
            <a:off x="13207407" y="10072060"/>
            <a:ext cx="1287715" cy="730046"/>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26209F03-C599-8CFE-7B79-A4FB0C1C9E20}"/>
              </a:ext>
            </a:extLst>
          </p:cNvPr>
          <p:cNvCxnSpPr>
            <a:stCxn id="26" idx="3"/>
            <a:endCxn id="103" idx="3"/>
          </p:cNvCxnSpPr>
          <p:nvPr/>
        </p:nvCxnSpPr>
        <p:spPr>
          <a:xfrm flipH="1">
            <a:off x="16881094" y="9090364"/>
            <a:ext cx="14328" cy="4664552"/>
          </a:xfrm>
          <a:prstGeom prst="bentConnector3">
            <a:avLst>
              <a:gd name="adj1" fmla="val -159547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Connector: Elbow 148">
            <a:extLst>
              <a:ext uri="{FF2B5EF4-FFF2-40B4-BE49-F238E27FC236}">
                <a16:creationId xmlns:a16="http://schemas.microsoft.com/office/drawing/2014/main" id="{9583D9E3-8A9B-C3CC-2A0A-93C562F66F6D}"/>
              </a:ext>
            </a:extLst>
          </p:cNvPr>
          <p:cNvCxnSpPr>
            <a:stCxn id="25" idx="3"/>
            <a:endCxn id="103" idx="3"/>
          </p:cNvCxnSpPr>
          <p:nvPr/>
        </p:nvCxnSpPr>
        <p:spPr>
          <a:xfrm flipH="1">
            <a:off x="16881094" y="10802106"/>
            <a:ext cx="14328" cy="2952810"/>
          </a:xfrm>
          <a:prstGeom prst="bentConnector3">
            <a:avLst>
              <a:gd name="adj1" fmla="val -159547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Connector: Elbow 151">
            <a:extLst>
              <a:ext uri="{FF2B5EF4-FFF2-40B4-BE49-F238E27FC236}">
                <a16:creationId xmlns:a16="http://schemas.microsoft.com/office/drawing/2014/main" id="{4F131150-2817-5317-1247-A93FC77572E4}"/>
              </a:ext>
            </a:extLst>
          </p:cNvPr>
          <p:cNvCxnSpPr>
            <a:stCxn id="27" idx="3"/>
            <a:endCxn id="103" idx="3"/>
          </p:cNvCxnSpPr>
          <p:nvPr/>
        </p:nvCxnSpPr>
        <p:spPr>
          <a:xfrm>
            <a:off x="16602121" y="6267242"/>
            <a:ext cx="278973" cy="7487674"/>
          </a:xfrm>
          <a:prstGeom prst="bentConnector3">
            <a:avLst>
              <a:gd name="adj1" fmla="val 18194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3F41D57B-B7BC-5174-7A36-2D0AA3588580}"/>
              </a:ext>
            </a:extLst>
          </p:cNvPr>
          <p:cNvCxnSpPr>
            <a:endCxn id="53" idx="0"/>
          </p:cNvCxnSpPr>
          <p:nvPr/>
        </p:nvCxnSpPr>
        <p:spPr>
          <a:xfrm>
            <a:off x="10525315" y="2904741"/>
            <a:ext cx="0" cy="41397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7E8C37ED-C331-9955-ED4F-2EA973FEEB3C}"/>
              </a:ext>
            </a:extLst>
          </p:cNvPr>
          <p:cNvCxnSpPr>
            <a:stCxn id="14" idx="1"/>
            <a:endCxn id="84" idx="1"/>
          </p:cNvCxnSpPr>
          <p:nvPr/>
        </p:nvCxnSpPr>
        <p:spPr>
          <a:xfrm rot="10800000" flipV="1">
            <a:off x="297943" y="652064"/>
            <a:ext cx="2" cy="342503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82F8E1E9-F0A7-2880-19F0-10ED89454D65}"/>
              </a:ext>
            </a:extLst>
          </p:cNvPr>
          <p:cNvCxnSpPr>
            <a:stCxn id="14" idx="1"/>
            <a:endCxn id="8" idx="1"/>
          </p:cNvCxnSpPr>
          <p:nvPr/>
        </p:nvCxnSpPr>
        <p:spPr>
          <a:xfrm rot="10800000" flipV="1">
            <a:off x="297943" y="652065"/>
            <a:ext cx="2" cy="5261146"/>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Flowchart: Predefined Process 183">
            <a:extLst>
              <a:ext uri="{FF2B5EF4-FFF2-40B4-BE49-F238E27FC236}">
                <a16:creationId xmlns:a16="http://schemas.microsoft.com/office/drawing/2014/main" id="{DB72E336-9F5D-7BA8-1436-A0A4CB89F275}"/>
              </a:ext>
            </a:extLst>
          </p:cNvPr>
          <p:cNvSpPr/>
          <p:nvPr/>
        </p:nvSpPr>
        <p:spPr bwMode="auto">
          <a:xfrm>
            <a:off x="4242720" y="1444649"/>
            <a:ext cx="238955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and manage warehouse operations</a:t>
            </a:r>
          </a:p>
        </p:txBody>
      </p:sp>
      <p:cxnSp>
        <p:nvCxnSpPr>
          <p:cNvPr id="189" name="Straight Arrow Connector 188">
            <a:extLst>
              <a:ext uri="{FF2B5EF4-FFF2-40B4-BE49-F238E27FC236}">
                <a16:creationId xmlns:a16="http://schemas.microsoft.com/office/drawing/2014/main" id="{E955ECF7-80DA-3BFA-464E-982D8DFE4FFF}"/>
              </a:ext>
            </a:extLst>
          </p:cNvPr>
          <p:cNvCxnSpPr>
            <a:stCxn id="184" idx="3"/>
            <a:endCxn id="96" idx="1"/>
          </p:cNvCxnSpPr>
          <p:nvPr/>
        </p:nvCxnSpPr>
        <p:spPr>
          <a:xfrm>
            <a:off x="6632278" y="2174695"/>
            <a:ext cx="2685905"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0868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2609572" y="305478"/>
            <a:ext cx="12952710" cy="1095071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39" y="305477"/>
            <a:ext cx="2150232"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39" y="1397296"/>
            <a:ext cx="2150234"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Design to retire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1373055" y="998653"/>
            <a:ext cx="1" cy="3986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B180E634-EB89-140D-F31E-0324097EF5B2}"/>
              </a:ext>
            </a:extLst>
          </p:cNvPr>
          <p:cNvSpPr/>
          <p:nvPr/>
        </p:nvSpPr>
        <p:spPr bwMode="auto">
          <a:xfrm>
            <a:off x="297939" y="6973501"/>
            <a:ext cx="212738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297939" y="5114766"/>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 costing</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597570" y="865325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Finalize inventory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541409" y="1397296"/>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Record and manage inventory costs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594583" y="8667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Analyze transaction costs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6613164" y="952895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Review and adjust product base costs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6007843" y="10642456"/>
            <a:ext cx="2127382"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12" name="Connector: Elbow 111">
            <a:extLst>
              <a:ext uri="{FF2B5EF4-FFF2-40B4-BE49-F238E27FC236}">
                <a16:creationId xmlns:a16="http://schemas.microsoft.com/office/drawing/2014/main" id="{C498CCA6-99BE-27F5-71B9-735DD54F7037}"/>
              </a:ext>
            </a:extLst>
          </p:cNvPr>
          <p:cNvCxnSpPr>
            <a:cxnSpLocks/>
            <a:stCxn id="84" idx="2"/>
            <a:endCxn id="43" idx="0"/>
          </p:cNvCxnSpPr>
          <p:nvPr/>
        </p:nvCxnSpPr>
        <p:spPr>
          <a:xfrm>
            <a:off x="1361630" y="8433593"/>
            <a:ext cx="11428" cy="3986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96" idx="1"/>
          </p:cNvCxnSpPr>
          <p:nvPr/>
        </p:nvCxnSpPr>
        <p:spPr>
          <a:xfrm flipV="1">
            <a:off x="2448177" y="2127342"/>
            <a:ext cx="1093232" cy="371747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64398BF-3129-77DA-E6BB-54FF6E5C0E8F}"/>
              </a:ext>
            </a:extLst>
          </p:cNvPr>
          <p:cNvSpPr txBox="1"/>
          <p:nvPr/>
        </p:nvSpPr>
        <p:spPr>
          <a:xfrm>
            <a:off x="705853" y="17229221"/>
            <a:ext cx="3633880" cy="276999"/>
          </a:xfrm>
          <a:prstGeom prst="rect">
            <a:avLst/>
          </a:prstGeom>
          <a:noFill/>
        </p:spPr>
        <p:txBody>
          <a:bodyPr wrap="none" lIns="0" tIns="0" rIns="0" bIns="0" rtlCol="0">
            <a:spAutoFit/>
          </a:bodyPr>
          <a:lstStyle/>
          <a:p>
            <a:pPr algn="l"/>
            <a:r>
              <a:rPr lang="en-US" sz="1800" dirty="0"/>
              <a:t>Record and manage inventory costs</a:t>
            </a:r>
          </a:p>
        </p:txBody>
      </p:sp>
      <p:sp>
        <p:nvSpPr>
          <p:cNvPr id="53" name="Flowchart: Predefined Process 52">
            <a:extLst>
              <a:ext uri="{FF2B5EF4-FFF2-40B4-BE49-F238E27FC236}">
                <a16:creationId xmlns:a16="http://schemas.microsoft.com/office/drawing/2014/main" id="{7FD99D7B-E79A-BED1-7A83-1CEFF5FEB51B}"/>
              </a:ext>
            </a:extLst>
          </p:cNvPr>
          <p:cNvSpPr/>
          <p:nvPr/>
        </p:nvSpPr>
        <p:spPr bwMode="auto">
          <a:xfrm>
            <a:off x="6613164" y="77635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Adjust on-hand inventory costs</a:t>
            </a:r>
          </a:p>
        </p:txBody>
      </p:sp>
      <p:cxnSp>
        <p:nvCxnSpPr>
          <p:cNvPr id="180" name="Connector: Elbow 179">
            <a:extLst>
              <a:ext uri="{FF2B5EF4-FFF2-40B4-BE49-F238E27FC236}">
                <a16:creationId xmlns:a16="http://schemas.microsoft.com/office/drawing/2014/main" id="{7E8C37ED-C331-9955-ED4F-2EA973FEEB3C}"/>
              </a:ext>
            </a:extLst>
          </p:cNvPr>
          <p:cNvCxnSpPr>
            <a:cxnSpLocks/>
            <a:stCxn id="14" idx="1"/>
            <a:endCxn id="84" idx="1"/>
          </p:cNvCxnSpPr>
          <p:nvPr/>
        </p:nvCxnSpPr>
        <p:spPr>
          <a:xfrm rot="10800000" flipV="1">
            <a:off x="297939" y="652065"/>
            <a:ext cx="12700" cy="7051482"/>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82F8E1E9-F0A7-2880-19F0-10ED89454D65}"/>
              </a:ext>
            </a:extLst>
          </p:cNvPr>
          <p:cNvCxnSpPr>
            <a:cxnSpLocks/>
            <a:stCxn id="43" idx="3"/>
            <a:endCxn id="9" idx="1"/>
          </p:cNvCxnSpPr>
          <p:nvPr/>
        </p:nvCxnSpPr>
        <p:spPr>
          <a:xfrm flipV="1">
            <a:off x="2448177" y="6590618"/>
            <a:ext cx="1163605" cy="2971664"/>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Flowchart: Predefined Process 5">
            <a:extLst>
              <a:ext uri="{FF2B5EF4-FFF2-40B4-BE49-F238E27FC236}">
                <a16:creationId xmlns:a16="http://schemas.microsoft.com/office/drawing/2014/main" id="{63789976-F0FA-DF8C-6B83-5C913E3AF6F2}"/>
              </a:ext>
            </a:extLst>
          </p:cNvPr>
          <p:cNvSpPr/>
          <p:nvPr/>
        </p:nvSpPr>
        <p:spPr bwMode="auto">
          <a:xfrm>
            <a:off x="297939" y="3256031"/>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Introduce new products</a:t>
            </a:r>
          </a:p>
        </p:txBody>
      </p:sp>
      <p:sp>
        <p:nvSpPr>
          <p:cNvPr id="3" name="Flowchart: Predefined Process 2">
            <a:extLst>
              <a:ext uri="{FF2B5EF4-FFF2-40B4-BE49-F238E27FC236}">
                <a16:creationId xmlns:a16="http://schemas.microsoft.com/office/drawing/2014/main" id="{DCCF61F5-EC04-30BA-8438-297058531C8C}"/>
              </a:ext>
            </a:extLst>
          </p:cNvPr>
          <p:cNvSpPr/>
          <p:nvPr/>
        </p:nvSpPr>
        <p:spPr bwMode="auto">
          <a:xfrm>
            <a:off x="3541409" y="346108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cost accounting policies</a:t>
            </a:r>
          </a:p>
        </p:txBody>
      </p:sp>
      <p:sp>
        <p:nvSpPr>
          <p:cNvPr id="4" name="Flowchart: Predefined Process 3">
            <a:extLst>
              <a:ext uri="{FF2B5EF4-FFF2-40B4-BE49-F238E27FC236}">
                <a16:creationId xmlns:a16="http://schemas.microsoft.com/office/drawing/2014/main" id="{749C3067-E90A-4813-65DE-FEFDBDCE8DA4}"/>
              </a:ext>
            </a:extLst>
          </p:cNvPr>
          <p:cNvSpPr/>
          <p:nvPr/>
        </p:nvSpPr>
        <p:spPr bwMode="auto">
          <a:xfrm>
            <a:off x="6609758" y="346108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cost accounting reporting structure</a:t>
            </a:r>
          </a:p>
        </p:txBody>
      </p:sp>
      <p:sp>
        <p:nvSpPr>
          <p:cNvPr id="7" name="Flowchart: Predefined Process 6">
            <a:extLst>
              <a:ext uri="{FF2B5EF4-FFF2-40B4-BE49-F238E27FC236}">
                <a16:creationId xmlns:a16="http://schemas.microsoft.com/office/drawing/2014/main" id="{DBA8043D-6129-FABA-8E85-7E0905F81D45}"/>
              </a:ext>
            </a:extLst>
          </p:cNvPr>
          <p:cNvSpPr/>
          <p:nvPr/>
        </p:nvSpPr>
        <p:spPr bwMode="auto">
          <a:xfrm>
            <a:off x="9610959" y="346108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cost accounting ledger</a:t>
            </a:r>
          </a:p>
        </p:txBody>
      </p:sp>
      <p:sp>
        <p:nvSpPr>
          <p:cNvPr id="9" name="Flowchart: Predefined Process 8">
            <a:extLst>
              <a:ext uri="{FF2B5EF4-FFF2-40B4-BE49-F238E27FC236}">
                <a16:creationId xmlns:a16="http://schemas.microsoft.com/office/drawing/2014/main" id="{DC07A769-5C43-4D78-1884-77B36C84ADE4}"/>
              </a:ext>
            </a:extLst>
          </p:cNvPr>
          <p:cNvSpPr/>
          <p:nvPr/>
        </p:nvSpPr>
        <p:spPr bwMode="auto">
          <a:xfrm>
            <a:off x="3611782" y="58605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source data for cost accounting</a:t>
            </a:r>
          </a:p>
        </p:txBody>
      </p:sp>
      <p:sp>
        <p:nvSpPr>
          <p:cNvPr id="10" name="Flowchart: Predefined Process 9">
            <a:extLst>
              <a:ext uri="{FF2B5EF4-FFF2-40B4-BE49-F238E27FC236}">
                <a16:creationId xmlns:a16="http://schemas.microsoft.com/office/drawing/2014/main" id="{73317ADC-DFBC-A7FE-804F-D74619C1E292}"/>
              </a:ext>
            </a:extLst>
          </p:cNvPr>
          <p:cNvSpPr/>
          <p:nvPr/>
        </p:nvSpPr>
        <p:spPr bwMode="auto">
          <a:xfrm>
            <a:off x="12662128" y="58605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Analyze cost accounting data</a:t>
            </a:r>
          </a:p>
        </p:txBody>
      </p:sp>
      <p:sp>
        <p:nvSpPr>
          <p:cNvPr id="11" name="Flowchart: Predefined Process 10">
            <a:extLst>
              <a:ext uri="{FF2B5EF4-FFF2-40B4-BE49-F238E27FC236}">
                <a16:creationId xmlns:a16="http://schemas.microsoft.com/office/drawing/2014/main" id="{F80E3942-9A20-DBC8-3C31-FD07D962B00F}"/>
              </a:ext>
            </a:extLst>
          </p:cNvPr>
          <p:cNvSpPr/>
          <p:nvPr/>
        </p:nvSpPr>
        <p:spPr bwMode="auto">
          <a:xfrm>
            <a:off x="6656650" y="58605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Calculate overheads for cost accounting</a:t>
            </a:r>
          </a:p>
        </p:txBody>
      </p:sp>
      <p:sp>
        <p:nvSpPr>
          <p:cNvPr id="13" name="Flowchart: Predefined Process 12">
            <a:extLst>
              <a:ext uri="{FF2B5EF4-FFF2-40B4-BE49-F238E27FC236}">
                <a16:creationId xmlns:a16="http://schemas.microsoft.com/office/drawing/2014/main" id="{4A4B4170-48CE-6613-F8E9-5AE79911C38C}"/>
              </a:ext>
            </a:extLst>
          </p:cNvPr>
          <p:cNvSpPr/>
          <p:nvPr/>
        </p:nvSpPr>
        <p:spPr bwMode="auto">
          <a:xfrm>
            <a:off x="9657851" y="58605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cost accounting allocation rules</a:t>
            </a:r>
          </a:p>
        </p:txBody>
      </p:sp>
      <p:sp>
        <p:nvSpPr>
          <p:cNvPr id="38" name="Flowchart: Predefined Process 37">
            <a:extLst>
              <a:ext uri="{FF2B5EF4-FFF2-40B4-BE49-F238E27FC236}">
                <a16:creationId xmlns:a16="http://schemas.microsoft.com/office/drawing/2014/main" id="{AA637A85-6D86-A61F-C555-38ADB5F54209}"/>
              </a:ext>
            </a:extLst>
          </p:cNvPr>
          <p:cNvSpPr/>
          <p:nvPr/>
        </p:nvSpPr>
        <p:spPr bwMode="auto">
          <a:xfrm>
            <a:off x="297939" y="12549707"/>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outbound goods</a:t>
            </a:r>
          </a:p>
        </p:txBody>
      </p:sp>
      <p:sp>
        <p:nvSpPr>
          <p:cNvPr id="39" name="Flowchart: Predefined Process 38">
            <a:extLst>
              <a:ext uri="{FF2B5EF4-FFF2-40B4-BE49-F238E27FC236}">
                <a16:creationId xmlns:a16="http://schemas.microsoft.com/office/drawing/2014/main" id="{7ED19D56-E0BC-2FFA-46C9-7DC0A057EF5C}"/>
              </a:ext>
            </a:extLst>
          </p:cNvPr>
          <p:cNvSpPr/>
          <p:nvPr/>
        </p:nvSpPr>
        <p:spPr bwMode="auto">
          <a:xfrm>
            <a:off x="297939" y="10690971"/>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inbound goods</a:t>
            </a:r>
          </a:p>
        </p:txBody>
      </p:sp>
      <p:sp>
        <p:nvSpPr>
          <p:cNvPr id="42" name="Rectangle 41">
            <a:extLst>
              <a:ext uri="{FF2B5EF4-FFF2-40B4-BE49-F238E27FC236}">
                <a16:creationId xmlns:a16="http://schemas.microsoft.com/office/drawing/2014/main" id="{7CC60BE0-D7EE-AE89-DFF1-A1CCAEB0CEDC}"/>
              </a:ext>
            </a:extLst>
          </p:cNvPr>
          <p:cNvSpPr/>
          <p:nvPr/>
        </p:nvSpPr>
        <p:spPr bwMode="auto">
          <a:xfrm>
            <a:off x="16007843" y="8649108"/>
            <a:ext cx="212738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43" name="Flowchart: Predefined Process 42">
            <a:extLst>
              <a:ext uri="{FF2B5EF4-FFF2-40B4-BE49-F238E27FC236}">
                <a16:creationId xmlns:a16="http://schemas.microsoft.com/office/drawing/2014/main" id="{B6F92370-BAAC-3446-6970-4DAB004F279E}"/>
              </a:ext>
            </a:extLst>
          </p:cNvPr>
          <p:cNvSpPr/>
          <p:nvPr/>
        </p:nvSpPr>
        <p:spPr bwMode="auto">
          <a:xfrm>
            <a:off x="297939" y="8832236"/>
            <a:ext cx="2150238"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Maintain inventory levels</a:t>
            </a:r>
          </a:p>
        </p:txBody>
      </p:sp>
      <p:cxnSp>
        <p:nvCxnSpPr>
          <p:cNvPr id="44" name="Straight Arrow Connector 135">
            <a:extLst>
              <a:ext uri="{FF2B5EF4-FFF2-40B4-BE49-F238E27FC236}">
                <a16:creationId xmlns:a16="http://schemas.microsoft.com/office/drawing/2014/main" id="{65DC79A3-3B68-53AA-D508-CAF3B2847095}"/>
              </a:ext>
            </a:extLst>
          </p:cNvPr>
          <p:cNvCxnSpPr>
            <a:cxnSpLocks/>
            <a:stCxn id="96" idx="2"/>
            <a:endCxn id="3" idx="0"/>
          </p:cNvCxnSpPr>
          <p:nvPr/>
        </p:nvCxnSpPr>
        <p:spPr>
          <a:xfrm>
            <a:off x="4741555" y="2857388"/>
            <a:ext cx="4" cy="60369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35">
            <a:extLst>
              <a:ext uri="{FF2B5EF4-FFF2-40B4-BE49-F238E27FC236}">
                <a16:creationId xmlns:a16="http://schemas.microsoft.com/office/drawing/2014/main" id="{A378B275-863F-3015-BE67-4A9CC7BC0011}"/>
              </a:ext>
            </a:extLst>
          </p:cNvPr>
          <p:cNvCxnSpPr>
            <a:cxnSpLocks/>
            <a:stCxn id="3" idx="3"/>
            <a:endCxn id="4" idx="1"/>
          </p:cNvCxnSpPr>
          <p:nvPr/>
        </p:nvCxnSpPr>
        <p:spPr>
          <a:xfrm>
            <a:off x="5941709" y="4191132"/>
            <a:ext cx="66804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35">
            <a:extLst>
              <a:ext uri="{FF2B5EF4-FFF2-40B4-BE49-F238E27FC236}">
                <a16:creationId xmlns:a16="http://schemas.microsoft.com/office/drawing/2014/main" id="{612A6E16-DB16-9780-A95D-6D452DB862D1}"/>
              </a:ext>
            </a:extLst>
          </p:cNvPr>
          <p:cNvCxnSpPr>
            <a:cxnSpLocks/>
            <a:stCxn id="4" idx="3"/>
            <a:endCxn id="7" idx="1"/>
          </p:cNvCxnSpPr>
          <p:nvPr/>
        </p:nvCxnSpPr>
        <p:spPr>
          <a:xfrm>
            <a:off x="9010058" y="4191132"/>
            <a:ext cx="60090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135">
            <a:extLst>
              <a:ext uri="{FF2B5EF4-FFF2-40B4-BE49-F238E27FC236}">
                <a16:creationId xmlns:a16="http://schemas.microsoft.com/office/drawing/2014/main" id="{ED487E96-F157-0EAB-6863-66D80748B85F}"/>
              </a:ext>
            </a:extLst>
          </p:cNvPr>
          <p:cNvCxnSpPr>
            <a:cxnSpLocks/>
            <a:stCxn id="7" idx="2"/>
            <a:endCxn id="9" idx="0"/>
          </p:cNvCxnSpPr>
          <p:nvPr/>
        </p:nvCxnSpPr>
        <p:spPr>
          <a:xfrm rot="5400000">
            <a:off x="7341824" y="2391287"/>
            <a:ext cx="939394" cy="599917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135">
            <a:extLst>
              <a:ext uri="{FF2B5EF4-FFF2-40B4-BE49-F238E27FC236}">
                <a16:creationId xmlns:a16="http://schemas.microsoft.com/office/drawing/2014/main" id="{D9C0F1FF-FFE3-28AB-5848-712EB99325EA}"/>
              </a:ext>
            </a:extLst>
          </p:cNvPr>
          <p:cNvCxnSpPr>
            <a:cxnSpLocks/>
            <a:stCxn id="9" idx="3"/>
            <a:endCxn id="11" idx="1"/>
          </p:cNvCxnSpPr>
          <p:nvPr/>
        </p:nvCxnSpPr>
        <p:spPr>
          <a:xfrm>
            <a:off x="6012082" y="6590618"/>
            <a:ext cx="64456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C647464-2503-DB87-180E-8DE0D6AECC0B}"/>
              </a:ext>
            </a:extLst>
          </p:cNvPr>
          <p:cNvCxnSpPr>
            <a:cxnSpLocks/>
            <a:stCxn id="15" idx="2"/>
            <a:endCxn id="6" idx="0"/>
          </p:cNvCxnSpPr>
          <p:nvPr/>
        </p:nvCxnSpPr>
        <p:spPr>
          <a:xfrm>
            <a:off x="1373056" y="2857388"/>
            <a:ext cx="2" cy="3986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5DC7BD8B-1471-37B9-AAF2-C28E4DB90E09}"/>
              </a:ext>
            </a:extLst>
          </p:cNvPr>
          <p:cNvCxnSpPr>
            <a:cxnSpLocks/>
            <a:stCxn id="6" idx="2"/>
            <a:endCxn id="85" idx="0"/>
          </p:cNvCxnSpPr>
          <p:nvPr/>
        </p:nvCxnSpPr>
        <p:spPr>
          <a:xfrm>
            <a:off x="1373058" y="4716123"/>
            <a:ext cx="0" cy="3986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135">
            <a:extLst>
              <a:ext uri="{FF2B5EF4-FFF2-40B4-BE49-F238E27FC236}">
                <a16:creationId xmlns:a16="http://schemas.microsoft.com/office/drawing/2014/main" id="{AC498F4F-FA02-8037-252C-BBC0D3A0847D}"/>
              </a:ext>
            </a:extLst>
          </p:cNvPr>
          <p:cNvCxnSpPr>
            <a:cxnSpLocks/>
            <a:stCxn id="11" idx="3"/>
            <a:endCxn id="13" idx="1"/>
          </p:cNvCxnSpPr>
          <p:nvPr/>
        </p:nvCxnSpPr>
        <p:spPr>
          <a:xfrm>
            <a:off x="9056950" y="6590618"/>
            <a:ext cx="60090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135">
            <a:extLst>
              <a:ext uri="{FF2B5EF4-FFF2-40B4-BE49-F238E27FC236}">
                <a16:creationId xmlns:a16="http://schemas.microsoft.com/office/drawing/2014/main" id="{48051A91-2D2B-2F4F-1287-3296B9455BD0}"/>
              </a:ext>
            </a:extLst>
          </p:cNvPr>
          <p:cNvCxnSpPr>
            <a:cxnSpLocks/>
            <a:endCxn id="10" idx="1"/>
          </p:cNvCxnSpPr>
          <p:nvPr/>
        </p:nvCxnSpPr>
        <p:spPr>
          <a:xfrm>
            <a:off x="11683015" y="6590618"/>
            <a:ext cx="979113"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35">
            <a:extLst>
              <a:ext uri="{FF2B5EF4-FFF2-40B4-BE49-F238E27FC236}">
                <a16:creationId xmlns:a16="http://schemas.microsoft.com/office/drawing/2014/main" id="{D1C6AA56-C7CA-7D0D-99C4-B1537129351A}"/>
              </a:ext>
            </a:extLst>
          </p:cNvPr>
          <p:cNvCxnSpPr>
            <a:cxnSpLocks/>
            <a:stCxn id="86" idx="3"/>
            <a:endCxn id="42" idx="1"/>
          </p:cNvCxnSpPr>
          <p:nvPr/>
        </p:nvCxnSpPr>
        <p:spPr>
          <a:xfrm flipV="1">
            <a:off x="11997870" y="9379154"/>
            <a:ext cx="4009973" cy="414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4C3A41AF-1166-F22B-27F4-1622D6131DAD}"/>
              </a:ext>
            </a:extLst>
          </p:cNvPr>
          <p:cNvCxnSpPr>
            <a:cxnSpLocks/>
            <a:stCxn id="39" idx="3"/>
            <a:endCxn id="9" idx="1"/>
          </p:cNvCxnSpPr>
          <p:nvPr/>
        </p:nvCxnSpPr>
        <p:spPr>
          <a:xfrm flipV="1">
            <a:off x="2448177" y="6590618"/>
            <a:ext cx="1163605" cy="4830399"/>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FB2E6AB4-BCA5-F3E7-CC64-FE57A28E7D0A}"/>
              </a:ext>
            </a:extLst>
          </p:cNvPr>
          <p:cNvCxnSpPr>
            <a:cxnSpLocks/>
            <a:stCxn id="38" idx="3"/>
            <a:endCxn id="9" idx="1"/>
          </p:cNvCxnSpPr>
          <p:nvPr/>
        </p:nvCxnSpPr>
        <p:spPr>
          <a:xfrm flipV="1">
            <a:off x="2448177" y="6590618"/>
            <a:ext cx="1163605" cy="668913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A89FABD7-664B-9A0A-F114-A019E42D1023}"/>
              </a:ext>
            </a:extLst>
          </p:cNvPr>
          <p:cNvCxnSpPr>
            <a:cxnSpLocks/>
            <a:stCxn id="38" idx="3"/>
            <a:endCxn id="98" idx="1"/>
          </p:cNvCxnSpPr>
          <p:nvPr/>
        </p:nvCxnSpPr>
        <p:spPr>
          <a:xfrm flipV="1">
            <a:off x="2448177" y="9397457"/>
            <a:ext cx="1146406" cy="388229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F91C138C-2D38-6102-669F-CADA02973D30}"/>
              </a:ext>
            </a:extLst>
          </p:cNvPr>
          <p:cNvCxnSpPr>
            <a:cxnSpLocks/>
            <a:stCxn id="39" idx="3"/>
            <a:endCxn id="98" idx="1"/>
          </p:cNvCxnSpPr>
          <p:nvPr/>
        </p:nvCxnSpPr>
        <p:spPr>
          <a:xfrm flipV="1">
            <a:off x="2448177" y="9397457"/>
            <a:ext cx="1146406" cy="202356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8BAC5F3-4576-ED17-50FA-FFDF0EB47D74}"/>
              </a:ext>
            </a:extLst>
          </p:cNvPr>
          <p:cNvCxnSpPr>
            <a:cxnSpLocks/>
            <a:stCxn id="43" idx="3"/>
            <a:endCxn id="98" idx="1"/>
          </p:cNvCxnSpPr>
          <p:nvPr/>
        </p:nvCxnSpPr>
        <p:spPr>
          <a:xfrm flipV="1">
            <a:off x="2448177" y="9397457"/>
            <a:ext cx="1146406" cy="16482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6A5EB12E-E1BD-A42C-1DA8-616C7327C379}"/>
              </a:ext>
            </a:extLst>
          </p:cNvPr>
          <p:cNvCxnSpPr>
            <a:cxnSpLocks/>
            <a:stCxn id="98" idx="3"/>
            <a:endCxn id="53" idx="1"/>
          </p:cNvCxnSpPr>
          <p:nvPr/>
        </p:nvCxnSpPr>
        <p:spPr>
          <a:xfrm flipV="1">
            <a:off x="5994883" y="8493592"/>
            <a:ext cx="618281" cy="90386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1858EB39-F45A-94C7-07AA-28809CA0C105}"/>
              </a:ext>
            </a:extLst>
          </p:cNvPr>
          <p:cNvCxnSpPr>
            <a:cxnSpLocks/>
            <a:stCxn id="98" idx="3"/>
            <a:endCxn id="100" idx="1"/>
          </p:cNvCxnSpPr>
          <p:nvPr/>
        </p:nvCxnSpPr>
        <p:spPr>
          <a:xfrm>
            <a:off x="5994883" y="9397457"/>
            <a:ext cx="618281" cy="86154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F1224FA1-539E-43D4-3431-4904A06784AD}"/>
              </a:ext>
            </a:extLst>
          </p:cNvPr>
          <p:cNvCxnSpPr>
            <a:cxnSpLocks/>
            <a:stCxn id="53" idx="3"/>
            <a:endCxn id="86" idx="1"/>
          </p:cNvCxnSpPr>
          <p:nvPr/>
        </p:nvCxnSpPr>
        <p:spPr>
          <a:xfrm>
            <a:off x="9013464" y="8493592"/>
            <a:ext cx="584106" cy="88971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A08E0644-BCD4-94CF-8BF7-F1341A5F5270}"/>
              </a:ext>
            </a:extLst>
          </p:cNvPr>
          <p:cNvCxnSpPr>
            <a:cxnSpLocks/>
            <a:stCxn id="100" idx="3"/>
            <a:endCxn id="86" idx="1"/>
          </p:cNvCxnSpPr>
          <p:nvPr/>
        </p:nvCxnSpPr>
        <p:spPr>
          <a:xfrm flipV="1">
            <a:off x="9013464" y="9383303"/>
            <a:ext cx="584106" cy="87569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35">
            <a:extLst>
              <a:ext uri="{FF2B5EF4-FFF2-40B4-BE49-F238E27FC236}">
                <a16:creationId xmlns:a16="http://schemas.microsoft.com/office/drawing/2014/main" id="{92A753D1-5115-C584-D65F-01CFABC704F1}"/>
              </a:ext>
            </a:extLst>
          </p:cNvPr>
          <p:cNvCxnSpPr>
            <a:cxnSpLocks/>
            <a:stCxn id="42" idx="2"/>
            <a:endCxn id="103" idx="0"/>
          </p:cNvCxnSpPr>
          <p:nvPr/>
        </p:nvCxnSpPr>
        <p:spPr>
          <a:xfrm>
            <a:off x="17071534" y="10109200"/>
            <a:ext cx="0" cy="5332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35">
            <a:extLst>
              <a:ext uri="{FF2B5EF4-FFF2-40B4-BE49-F238E27FC236}">
                <a16:creationId xmlns:a16="http://schemas.microsoft.com/office/drawing/2014/main" id="{ABC9F1AA-39AE-152A-815A-394E4B5601F6}"/>
              </a:ext>
            </a:extLst>
          </p:cNvPr>
          <p:cNvCxnSpPr>
            <a:cxnSpLocks/>
            <a:stCxn id="10" idx="3"/>
            <a:endCxn id="42" idx="0"/>
          </p:cNvCxnSpPr>
          <p:nvPr/>
        </p:nvCxnSpPr>
        <p:spPr>
          <a:xfrm>
            <a:off x="15062428" y="6590618"/>
            <a:ext cx="2009106" cy="205849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11">
            <a:extLst>
              <a:ext uri="{FF2B5EF4-FFF2-40B4-BE49-F238E27FC236}">
                <a16:creationId xmlns:a16="http://schemas.microsoft.com/office/drawing/2014/main" id="{89ACD34F-646F-02C4-DA37-195846DB0868}"/>
              </a:ext>
            </a:extLst>
          </p:cNvPr>
          <p:cNvCxnSpPr>
            <a:cxnSpLocks/>
            <a:stCxn id="43" idx="2"/>
            <a:endCxn id="39" idx="0"/>
          </p:cNvCxnSpPr>
          <p:nvPr/>
        </p:nvCxnSpPr>
        <p:spPr>
          <a:xfrm>
            <a:off x="1373058" y="10292328"/>
            <a:ext cx="0" cy="39864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11">
            <a:extLst>
              <a:ext uri="{FF2B5EF4-FFF2-40B4-BE49-F238E27FC236}">
                <a16:creationId xmlns:a16="http://schemas.microsoft.com/office/drawing/2014/main" id="{6BD97B32-C0BE-648D-D935-16D7734E3FD1}"/>
              </a:ext>
            </a:extLst>
          </p:cNvPr>
          <p:cNvCxnSpPr>
            <a:cxnSpLocks/>
            <a:stCxn id="39" idx="2"/>
            <a:endCxn id="38" idx="0"/>
          </p:cNvCxnSpPr>
          <p:nvPr/>
        </p:nvCxnSpPr>
        <p:spPr>
          <a:xfrm>
            <a:off x="1373058" y="12151063"/>
            <a:ext cx="0" cy="39864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651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80A6676-7933-9213-BD5B-0995581BD75D}"/>
              </a:ext>
            </a:extLst>
          </p:cNvPr>
          <p:cNvSpPr/>
          <p:nvPr/>
        </p:nvSpPr>
        <p:spPr bwMode="auto">
          <a:xfrm>
            <a:off x="5428089" y="305920"/>
            <a:ext cx="6738716" cy="1780414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1" tIns="219457" rIns="274321" bIns="219457" numCol="1" spcCol="0" rtlCol="0" fromWordArt="0" anchor="t" anchorCtr="0" forceAA="0" compatLnSpc="1">
            <a:prstTxWarp prst="textNoShape">
              <a:avLst/>
            </a:prstTxWarp>
            <a:noAutofit/>
          </a:bodyPr>
          <a:lstStyle>
            <a:defPPr>
              <a:defRPr lang="en-US"/>
            </a:defPPr>
            <a:lvl1pPr marL="0" algn="l" defTabSz="1569054" rtl="0" eaLnBrk="1" latinLnBrk="0" hangingPunct="1">
              <a:defRPr sz="3029" kern="1200">
                <a:solidFill>
                  <a:schemeClr val="lt1"/>
                </a:solidFill>
                <a:latin typeface="+mn-lt"/>
                <a:ea typeface="+mn-ea"/>
                <a:cs typeface="+mn-cs"/>
              </a:defRPr>
            </a:lvl1pPr>
            <a:lvl2pPr marL="784526" algn="l" defTabSz="1569054" rtl="0" eaLnBrk="1" latinLnBrk="0" hangingPunct="1">
              <a:defRPr sz="3029" kern="1200">
                <a:solidFill>
                  <a:schemeClr val="lt1"/>
                </a:solidFill>
                <a:latin typeface="+mn-lt"/>
                <a:ea typeface="+mn-ea"/>
                <a:cs typeface="+mn-cs"/>
              </a:defRPr>
            </a:lvl2pPr>
            <a:lvl3pPr marL="1569054" algn="l" defTabSz="1569054" rtl="0" eaLnBrk="1" latinLnBrk="0" hangingPunct="1">
              <a:defRPr sz="3029" kern="1200">
                <a:solidFill>
                  <a:schemeClr val="lt1"/>
                </a:solidFill>
                <a:latin typeface="+mn-lt"/>
                <a:ea typeface="+mn-ea"/>
                <a:cs typeface="+mn-cs"/>
              </a:defRPr>
            </a:lvl3pPr>
            <a:lvl4pPr marL="2353580" algn="l" defTabSz="1569054" rtl="0" eaLnBrk="1" latinLnBrk="0" hangingPunct="1">
              <a:defRPr sz="3029" kern="1200">
                <a:solidFill>
                  <a:schemeClr val="lt1"/>
                </a:solidFill>
                <a:latin typeface="+mn-lt"/>
                <a:ea typeface="+mn-ea"/>
                <a:cs typeface="+mn-cs"/>
              </a:defRPr>
            </a:lvl4pPr>
            <a:lvl5pPr marL="3138108" algn="l" defTabSz="1569054" rtl="0" eaLnBrk="1" latinLnBrk="0" hangingPunct="1">
              <a:defRPr sz="3029" kern="1200">
                <a:solidFill>
                  <a:schemeClr val="lt1"/>
                </a:solidFill>
                <a:latin typeface="+mn-lt"/>
                <a:ea typeface="+mn-ea"/>
                <a:cs typeface="+mn-cs"/>
              </a:defRPr>
            </a:lvl5pPr>
            <a:lvl6pPr marL="3922635" algn="l" defTabSz="1569054" rtl="0" eaLnBrk="1" latinLnBrk="0" hangingPunct="1">
              <a:defRPr sz="3029" kern="1200">
                <a:solidFill>
                  <a:schemeClr val="lt1"/>
                </a:solidFill>
                <a:latin typeface="+mn-lt"/>
                <a:ea typeface="+mn-ea"/>
                <a:cs typeface="+mn-cs"/>
              </a:defRPr>
            </a:lvl6pPr>
            <a:lvl7pPr marL="4707161" algn="l" defTabSz="1569054" rtl="0" eaLnBrk="1" latinLnBrk="0" hangingPunct="1">
              <a:defRPr sz="3029" kern="1200">
                <a:solidFill>
                  <a:schemeClr val="lt1"/>
                </a:solidFill>
                <a:latin typeface="+mn-lt"/>
                <a:ea typeface="+mn-ea"/>
                <a:cs typeface="+mn-cs"/>
              </a:defRPr>
            </a:lvl7pPr>
            <a:lvl8pPr marL="5491687" algn="l" defTabSz="1569054" rtl="0" eaLnBrk="1" latinLnBrk="0" hangingPunct="1">
              <a:defRPr sz="3029" kern="1200">
                <a:solidFill>
                  <a:schemeClr val="lt1"/>
                </a:solidFill>
                <a:latin typeface="+mn-lt"/>
                <a:ea typeface="+mn-ea"/>
                <a:cs typeface="+mn-cs"/>
              </a:defRPr>
            </a:lvl8pPr>
            <a:lvl9pPr marL="6276217" algn="l" defTabSz="1569054" rtl="0" eaLnBrk="1" latinLnBrk="0" hangingPunct="1">
              <a:defRPr sz="3029" kern="1200">
                <a:solidFill>
                  <a:schemeClr val="lt1"/>
                </a:solidFill>
                <a:latin typeface="+mn-lt"/>
                <a:ea typeface="+mn-ea"/>
                <a:cs typeface="+mn-cs"/>
              </a:defRPr>
            </a:lvl9p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58551" y="166636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40493" y="898154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Rate transportation loads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34142" y="16507921"/>
            <a:ext cx="2680623"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freight invoice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13004906"/>
            <a:ext cx="265661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5192542"/>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60026" y="576464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940493" y="324712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transportation loads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742178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5958157" y="1232701"/>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freight and transportation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519727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940493" y="118162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Schedule dock appointments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925057" y="5991591"/>
            <a:ext cx="268970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Route transportation loads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64507" y="11618752"/>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Control vendor managed inventory and  consignment</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5809948" y="14320405"/>
            <a:ext cx="291753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Print shipping documentation</a:t>
            </a:r>
          </a:p>
        </p:txBody>
      </p:sp>
      <p:cxnSp>
        <p:nvCxnSpPr>
          <p:cNvPr id="163" name="Connector: Elbow 162">
            <a:extLst>
              <a:ext uri="{FF2B5EF4-FFF2-40B4-BE49-F238E27FC236}">
                <a16:creationId xmlns:a16="http://schemas.microsoft.com/office/drawing/2014/main" id="{A74B18F5-11B3-0F1A-F246-09AAF8D3A15D}"/>
              </a:ext>
            </a:extLst>
          </p:cNvPr>
          <p:cNvCxnSpPr>
            <a:cxnSpLocks/>
            <a:stCxn id="30" idx="2"/>
            <a:endCxn id="158" idx="0"/>
          </p:cNvCxnSpPr>
          <p:nvPr/>
        </p:nvCxnSpPr>
        <p:spPr>
          <a:xfrm rot="5400000">
            <a:off x="7860380" y="11713459"/>
            <a:ext cx="2015284" cy="3198609"/>
          </a:xfrm>
          <a:prstGeom prst="bentConnector3">
            <a:avLst>
              <a:gd name="adj1" fmla="val 639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cxnSpLocks/>
            <a:stCxn id="158" idx="2"/>
            <a:endCxn id="85" idx="0"/>
          </p:cNvCxnSpPr>
          <p:nvPr/>
        </p:nvCxnSpPr>
        <p:spPr>
          <a:xfrm rot="16200000" flipH="1">
            <a:off x="6907873" y="16141340"/>
            <a:ext cx="727424" cy="573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14464998"/>
            <a:ext cx="17071" cy="72754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5922588"/>
            <a:ext cx="649511" cy="473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6657366"/>
            <a:ext cx="11381" cy="7644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268797" y="2692793"/>
            <a:ext cx="1" cy="5486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13734952"/>
            <a:ext cx="1633327" cy="146232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cxnSpLocks/>
            <a:stCxn id="98" idx="3"/>
            <a:endCxn id="2" idx="0"/>
          </p:cNvCxnSpPr>
          <p:nvPr/>
        </p:nvCxnSpPr>
        <p:spPr>
          <a:xfrm>
            <a:off x="8597103" y="3977169"/>
            <a:ext cx="1869734" cy="229077"/>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2"/>
            <a:endCxn id="96" idx="0"/>
          </p:cNvCxnSpPr>
          <p:nvPr/>
        </p:nvCxnSpPr>
        <p:spPr>
          <a:xfrm>
            <a:off x="1665129" y="2359541"/>
            <a:ext cx="737" cy="340510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Flowchart: Predefined Process 35">
            <a:extLst>
              <a:ext uri="{FF2B5EF4-FFF2-40B4-BE49-F238E27FC236}">
                <a16:creationId xmlns:a16="http://schemas.microsoft.com/office/drawing/2014/main" id="{8165A9CF-2253-2FEA-202B-4852733A7696}"/>
              </a:ext>
            </a:extLst>
          </p:cNvPr>
          <p:cNvSpPr/>
          <p:nvPr/>
        </p:nvSpPr>
        <p:spPr bwMode="auto">
          <a:xfrm>
            <a:off x="9212471" y="16501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Reconcile freight</a:t>
            </a:r>
          </a:p>
        </p:txBody>
      </p:sp>
      <p:cxnSp>
        <p:nvCxnSpPr>
          <p:cNvPr id="37" name="Straight Arrow Connector 36">
            <a:extLst>
              <a:ext uri="{FF2B5EF4-FFF2-40B4-BE49-F238E27FC236}">
                <a16:creationId xmlns:a16="http://schemas.microsoft.com/office/drawing/2014/main" id="{A8CB5CAF-D1AB-5166-C439-709E79B8D71E}"/>
              </a:ext>
            </a:extLst>
          </p:cNvPr>
          <p:cNvCxnSpPr>
            <a:cxnSpLocks/>
            <a:stCxn id="3" idx="2"/>
            <a:endCxn id="30" idx="0"/>
          </p:cNvCxnSpPr>
          <p:nvPr/>
        </p:nvCxnSpPr>
        <p:spPr>
          <a:xfrm flipH="1">
            <a:off x="10467326" y="9487864"/>
            <a:ext cx="2746" cy="5664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5458471-7D9E-3359-CE6F-842B71D1BEA1}"/>
              </a:ext>
            </a:extLst>
          </p:cNvPr>
          <p:cNvCxnSpPr>
            <a:cxnSpLocks/>
            <a:stCxn id="85" idx="3"/>
            <a:endCxn id="36" idx="1"/>
          </p:cNvCxnSpPr>
          <p:nvPr/>
        </p:nvCxnSpPr>
        <p:spPr>
          <a:xfrm flipV="1">
            <a:off x="8614765" y="17231328"/>
            <a:ext cx="597706" cy="66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ADF864C-FBED-EA21-490F-12C6D400DFB5}"/>
              </a:ext>
            </a:extLst>
          </p:cNvPr>
          <p:cNvCxnSpPr>
            <a:cxnSpLocks/>
            <a:stCxn id="36" idx="0"/>
            <a:endCxn id="86" idx="1"/>
          </p:cNvCxnSpPr>
          <p:nvPr/>
        </p:nvCxnSpPr>
        <p:spPr>
          <a:xfrm rot="5400000" flipH="1" flipV="1">
            <a:off x="10176002" y="14099726"/>
            <a:ext cx="2766330" cy="20367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1">
            <a:extLst>
              <a:ext uri="{FF2B5EF4-FFF2-40B4-BE49-F238E27FC236}">
                <a16:creationId xmlns:a16="http://schemas.microsoft.com/office/drawing/2014/main" id="{CB316E9A-0300-9E83-8521-CA7830DDC1A4}"/>
              </a:ext>
            </a:extLst>
          </p:cNvPr>
          <p:cNvSpPr txBox="1"/>
          <p:nvPr/>
        </p:nvSpPr>
        <p:spPr>
          <a:xfrm>
            <a:off x="424157" y="17802287"/>
            <a:ext cx="3928127" cy="307777"/>
          </a:xfrm>
          <a:prstGeom prst="rect">
            <a:avLst/>
          </a:prstGeom>
          <a:noFill/>
        </p:spPr>
        <p:txBody>
          <a:bodyPr wrap="none" lIns="0" tIns="0" rIns="0" bIns="0" rtlCol="0">
            <a:spAutoFit/>
          </a:bodyPr>
          <a:ls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a:lstStyle>
          <a:p>
            <a:pPr algn="l"/>
            <a:r>
              <a:rPr lang="en-US" sz="2000" dirty="0"/>
              <a:t>Manage freight and transportation</a:t>
            </a:r>
          </a:p>
        </p:txBody>
      </p:sp>
      <p:sp>
        <p:nvSpPr>
          <p:cNvPr id="72" name="Flowchart: Predefined Process 71">
            <a:extLst>
              <a:ext uri="{FF2B5EF4-FFF2-40B4-BE49-F238E27FC236}">
                <a16:creationId xmlns:a16="http://schemas.microsoft.com/office/drawing/2014/main" id="{69FC60DA-A769-AC84-AA4D-D5B8F08B3596}"/>
              </a:ext>
            </a:extLst>
          </p:cNvPr>
          <p:cNvSpPr/>
          <p:nvPr/>
        </p:nvSpPr>
        <p:spPr bwMode="auto">
          <a:xfrm>
            <a:off x="2332705" y="15358765"/>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inbound goods</a:t>
            </a:r>
          </a:p>
        </p:txBody>
      </p:sp>
      <p:sp>
        <p:nvSpPr>
          <p:cNvPr id="73" name="Flowchart: Predefined Process 72">
            <a:extLst>
              <a:ext uri="{FF2B5EF4-FFF2-40B4-BE49-F238E27FC236}">
                <a16:creationId xmlns:a16="http://schemas.microsoft.com/office/drawing/2014/main" id="{86426D23-B558-C590-2B9F-1F5F2B242502}"/>
              </a:ext>
            </a:extLst>
          </p:cNvPr>
          <p:cNvSpPr/>
          <p:nvPr/>
        </p:nvSpPr>
        <p:spPr bwMode="auto">
          <a:xfrm>
            <a:off x="360706" y="8938211"/>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and manage warehouse operations</a:t>
            </a:r>
          </a:p>
        </p:txBody>
      </p:sp>
      <p:sp>
        <p:nvSpPr>
          <p:cNvPr id="74" name="Flowchart: Predefined Process 73">
            <a:extLst>
              <a:ext uri="{FF2B5EF4-FFF2-40B4-BE49-F238E27FC236}">
                <a16:creationId xmlns:a16="http://schemas.microsoft.com/office/drawing/2014/main" id="{8B286088-FEA2-96F8-F742-123692313A4C}"/>
              </a:ext>
            </a:extLst>
          </p:cNvPr>
          <p:cNvSpPr/>
          <p:nvPr/>
        </p:nvSpPr>
        <p:spPr bwMode="auto">
          <a:xfrm>
            <a:off x="2355668" y="3577128"/>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outbound goods</a:t>
            </a:r>
          </a:p>
        </p:txBody>
      </p:sp>
      <p:cxnSp>
        <p:nvCxnSpPr>
          <p:cNvPr id="93" name="Straight Arrow Connector 92">
            <a:extLst>
              <a:ext uri="{FF2B5EF4-FFF2-40B4-BE49-F238E27FC236}">
                <a16:creationId xmlns:a16="http://schemas.microsoft.com/office/drawing/2014/main" id="{E86D46A1-D558-CBF1-5BBB-EF9A5FBD8279}"/>
              </a:ext>
            </a:extLst>
          </p:cNvPr>
          <p:cNvCxnSpPr>
            <a:cxnSpLocks/>
          </p:cNvCxnSpPr>
          <p:nvPr/>
        </p:nvCxnSpPr>
        <p:spPr>
          <a:xfrm flipH="1" flipV="1">
            <a:off x="3678283" y="5037220"/>
            <a:ext cx="12459" cy="46310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3482324-A18B-F3B6-4439-B5C1A3EAA172}"/>
              </a:ext>
            </a:extLst>
          </p:cNvPr>
          <p:cNvCxnSpPr>
            <a:cxnSpLocks/>
          </p:cNvCxnSpPr>
          <p:nvPr/>
        </p:nvCxnSpPr>
        <p:spPr>
          <a:xfrm flipH="1">
            <a:off x="3671807" y="9180280"/>
            <a:ext cx="20471" cy="617848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8DB9BE7-5DE2-379F-3B09-1FAB3409C7CD}"/>
              </a:ext>
            </a:extLst>
          </p:cNvPr>
          <p:cNvCxnSpPr>
            <a:stCxn id="96" idx="2"/>
            <a:endCxn id="73" idx="0"/>
          </p:cNvCxnSpPr>
          <p:nvPr/>
        </p:nvCxnSpPr>
        <p:spPr>
          <a:xfrm>
            <a:off x="1665866" y="7224736"/>
            <a:ext cx="17455" cy="171347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E65F339-7808-F6F0-72C9-055BCE2F0D14}"/>
              </a:ext>
            </a:extLst>
          </p:cNvPr>
          <p:cNvCxnSpPr>
            <a:cxnSpLocks/>
            <a:stCxn id="73" idx="3"/>
          </p:cNvCxnSpPr>
          <p:nvPr/>
        </p:nvCxnSpPr>
        <p:spPr>
          <a:xfrm>
            <a:off x="3005935" y="9668257"/>
            <a:ext cx="684807"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BA115A06-69B5-D46E-D31B-9A76AC775198}"/>
              </a:ext>
            </a:extLst>
          </p:cNvPr>
          <p:cNvCxnSpPr>
            <a:stCxn id="96" idx="1"/>
            <a:endCxn id="22" idx="1"/>
          </p:cNvCxnSpPr>
          <p:nvPr/>
        </p:nvCxnSpPr>
        <p:spPr>
          <a:xfrm rot="10800000" flipV="1">
            <a:off x="464508" y="6494690"/>
            <a:ext cx="195519" cy="5854108"/>
          </a:xfrm>
          <a:prstGeom prst="bentConnector3">
            <a:avLst>
              <a:gd name="adj1" fmla="val 21692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7958B7D-4439-434C-DDDE-B8E3EAE15477}"/>
              </a:ext>
            </a:extLst>
          </p:cNvPr>
          <p:cNvCxnSpPr>
            <a:stCxn id="22" idx="2"/>
            <a:endCxn id="72" idx="1"/>
          </p:cNvCxnSpPr>
          <p:nvPr/>
        </p:nvCxnSpPr>
        <p:spPr>
          <a:xfrm rot="16200000" flipH="1">
            <a:off x="554930" y="14311035"/>
            <a:ext cx="3009967" cy="5455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C8ADFEF7-DA16-BC85-9000-D2BFE55A982C}"/>
              </a:ext>
            </a:extLst>
          </p:cNvPr>
          <p:cNvCxnSpPr>
            <a:stCxn id="74" idx="0"/>
            <a:endCxn id="199" idx="1"/>
          </p:cNvCxnSpPr>
          <p:nvPr/>
        </p:nvCxnSpPr>
        <p:spPr>
          <a:xfrm rot="5400000" flipH="1" flipV="1">
            <a:off x="4011030" y="1630001"/>
            <a:ext cx="1614381" cy="227987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Decision 1">
            <a:extLst>
              <a:ext uri="{FF2B5EF4-FFF2-40B4-BE49-F238E27FC236}">
                <a16:creationId xmlns:a16="http://schemas.microsoft.com/office/drawing/2014/main" id="{6C84734A-AC4B-ADE6-2843-53C9BBB5DEDC}"/>
              </a:ext>
            </a:extLst>
          </p:cNvPr>
          <p:cNvSpPr/>
          <p:nvPr/>
        </p:nvSpPr>
        <p:spPr bwMode="auto">
          <a:xfrm>
            <a:off x="9023502" y="4206246"/>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Is routing required?</a:t>
            </a:r>
          </a:p>
        </p:txBody>
      </p:sp>
      <p:sp>
        <p:nvSpPr>
          <p:cNvPr id="3" name="Flowchart: Decision 2">
            <a:extLst>
              <a:ext uri="{FF2B5EF4-FFF2-40B4-BE49-F238E27FC236}">
                <a16:creationId xmlns:a16="http://schemas.microsoft.com/office/drawing/2014/main" id="{F0222FD9-5EE3-AF24-8F3D-E249698BF0B9}"/>
              </a:ext>
            </a:extLst>
          </p:cNvPr>
          <p:cNvSpPr/>
          <p:nvPr/>
        </p:nvSpPr>
        <p:spPr bwMode="auto">
          <a:xfrm>
            <a:off x="9026737" y="7237041"/>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Is rating required?</a:t>
            </a:r>
          </a:p>
        </p:txBody>
      </p:sp>
      <p:cxnSp>
        <p:nvCxnSpPr>
          <p:cNvPr id="9" name="Connector: Elbow 8">
            <a:extLst>
              <a:ext uri="{FF2B5EF4-FFF2-40B4-BE49-F238E27FC236}">
                <a16:creationId xmlns:a16="http://schemas.microsoft.com/office/drawing/2014/main" id="{E3FE110B-F699-19D4-011A-D930AB17DEB7}"/>
              </a:ext>
            </a:extLst>
          </p:cNvPr>
          <p:cNvCxnSpPr>
            <a:stCxn id="2" idx="1"/>
            <a:endCxn id="21" idx="0"/>
          </p:cNvCxnSpPr>
          <p:nvPr/>
        </p:nvCxnSpPr>
        <p:spPr>
          <a:xfrm rot="10800000" flipV="1">
            <a:off x="7269912" y="5331657"/>
            <a:ext cx="1753591" cy="65993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61A87B7-44CF-4D08-EB96-17B7109A318C}"/>
              </a:ext>
            </a:extLst>
          </p:cNvPr>
          <p:cNvCxnSpPr>
            <a:cxnSpLocks/>
            <a:stCxn id="2" idx="2"/>
            <a:endCxn id="3" idx="0"/>
          </p:cNvCxnSpPr>
          <p:nvPr/>
        </p:nvCxnSpPr>
        <p:spPr>
          <a:xfrm rot="16200000" flipH="1">
            <a:off x="10078468" y="6845437"/>
            <a:ext cx="779972" cy="32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E0F4040-171F-20D8-39E2-3897EA469B29}"/>
              </a:ext>
            </a:extLst>
          </p:cNvPr>
          <p:cNvCxnSpPr>
            <a:cxnSpLocks/>
            <a:endCxn id="83" idx="0"/>
          </p:cNvCxnSpPr>
          <p:nvPr/>
        </p:nvCxnSpPr>
        <p:spPr>
          <a:xfrm rot="10800000" flipV="1">
            <a:off x="7268798" y="8235840"/>
            <a:ext cx="1875202" cy="74570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C867A7-CA72-9AEF-5277-B6CBA58F8279}"/>
              </a:ext>
            </a:extLst>
          </p:cNvPr>
          <p:cNvCxnSpPr>
            <a:cxnSpLocks/>
            <a:stCxn id="21" idx="3"/>
          </p:cNvCxnSpPr>
          <p:nvPr/>
        </p:nvCxnSpPr>
        <p:spPr>
          <a:xfrm>
            <a:off x="8614765" y="6721637"/>
            <a:ext cx="185207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Flowchart: Decision 29">
            <a:extLst>
              <a:ext uri="{FF2B5EF4-FFF2-40B4-BE49-F238E27FC236}">
                <a16:creationId xmlns:a16="http://schemas.microsoft.com/office/drawing/2014/main" id="{55224FB2-D713-062F-D28F-440C26174E65}"/>
              </a:ext>
            </a:extLst>
          </p:cNvPr>
          <p:cNvSpPr/>
          <p:nvPr/>
        </p:nvSpPr>
        <p:spPr bwMode="auto">
          <a:xfrm>
            <a:off x="9023991" y="10054298"/>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000000"/>
                </a:solidFill>
                <a:ea typeface="Segoe UI" pitchFamily="34" charset="0"/>
                <a:cs typeface="Segoe UI" pitchFamily="34" charset="0"/>
              </a:rPr>
              <a:t>Is dock management required?</a:t>
            </a:r>
          </a:p>
        </p:txBody>
      </p:sp>
      <p:cxnSp>
        <p:nvCxnSpPr>
          <p:cNvPr id="34" name="Straight Arrow Connector 33">
            <a:extLst>
              <a:ext uri="{FF2B5EF4-FFF2-40B4-BE49-F238E27FC236}">
                <a16:creationId xmlns:a16="http://schemas.microsoft.com/office/drawing/2014/main" id="{DFF0CFD8-C9B0-8BD7-E75A-6101DEBAE64B}"/>
              </a:ext>
            </a:extLst>
          </p:cNvPr>
          <p:cNvCxnSpPr>
            <a:cxnSpLocks/>
            <a:stCxn id="83" idx="3"/>
          </p:cNvCxnSpPr>
          <p:nvPr/>
        </p:nvCxnSpPr>
        <p:spPr>
          <a:xfrm flipV="1">
            <a:off x="8597103" y="9708964"/>
            <a:ext cx="1869733" cy="26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F43FC04-49E8-6034-9ACD-811786A8A8F4}"/>
              </a:ext>
            </a:extLst>
          </p:cNvPr>
          <p:cNvCxnSpPr>
            <a:stCxn id="30" idx="1"/>
            <a:endCxn id="20" idx="0"/>
          </p:cNvCxnSpPr>
          <p:nvPr/>
        </p:nvCxnSpPr>
        <p:spPr>
          <a:xfrm rot="10800000" flipV="1">
            <a:off x="7268799" y="11179709"/>
            <a:ext cx="1755193" cy="63658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94A7E70-4D7F-F7DB-4668-BFB5DF4932B9}"/>
              </a:ext>
            </a:extLst>
          </p:cNvPr>
          <p:cNvCxnSpPr>
            <a:cxnSpLocks/>
            <a:stCxn id="158" idx="3"/>
            <a:endCxn id="103" idx="1"/>
          </p:cNvCxnSpPr>
          <p:nvPr/>
        </p:nvCxnSpPr>
        <p:spPr>
          <a:xfrm>
            <a:off x="8727485" y="15050451"/>
            <a:ext cx="7122052" cy="2717917"/>
          </a:xfrm>
          <a:prstGeom prst="bentConnector3">
            <a:avLst>
              <a:gd name="adj1" fmla="val 5079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0B89008-A2A1-F1FB-347D-8C0C5FC1B6F7}"/>
              </a:ext>
            </a:extLst>
          </p:cNvPr>
          <p:cNvCxnSpPr>
            <a:cxnSpLocks/>
            <a:stCxn id="72" idx="3"/>
            <a:endCxn id="85" idx="1"/>
          </p:cNvCxnSpPr>
          <p:nvPr/>
        </p:nvCxnSpPr>
        <p:spPr>
          <a:xfrm>
            <a:off x="4977934" y="16088811"/>
            <a:ext cx="956208" cy="1149156"/>
          </a:xfrm>
          <a:prstGeom prst="bentConnector3">
            <a:avLst>
              <a:gd name="adj1" fmla="val 3087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F9736F8-D30B-051B-65F4-B42676B17D5A}"/>
              </a:ext>
            </a:extLst>
          </p:cNvPr>
          <p:cNvSpPr txBox="1"/>
          <p:nvPr/>
        </p:nvSpPr>
        <p:spPr>
          <a:xfrm>
            <a:off x="8078330" y="5002650"/>
            <a:ext cx="618548" cy="307777"/>
          </a:xfrm>
          <a:prstGeom prst="rect">
            <a:avLst/>
          </a:prstGeom>
          <a:noFill/>
        </p:spPr>
        <p:txBody>
          <a:bodyPr wrap="square" lIns="0" tIns="0" rIns="0" bIns="0" rtlCol="0">
            <a:spAutoFit/>
          </a:bodyPr>
          <a:lstStyle/>
          <a:p>
            <a:pPr algn="ctr"/>
            <a:r>
              <a:rPr lang="en-US" sz="2000" dirty="0"/>
              <a:t>Yes</a:t>
            </a:r>
          </a:p>
        </p:txBody>
      </p:sp>
      <p:sp>
        <p:nvSpPr>
          <p:cNvPr id="77" name="TextBox 76">
            <a:extLst>
              <a:ext uri="{FF2B5EF4-FFF2-40B4-BE49-F238E27FC236}">
                <a16:creationId xmlns:a16="http://schemas.microsoft.com/office/drawing/2014/main" id="{31F48FF3-44A4-AB50-DB56-0C1470DD12F5}"/>
              </a:ext>
            </a:extLst>
          </p:cNvPr>
          <p:cNvSpPr txBox="1"/>
          <p:nvPr/>
        </p:nvSpPr>
        <p:spPr>
          <a:xfrm>
            <a:off x="8078330" y="7908834"/>
            <a:ext cx="618548" cy="307777"/>
          </a:xfrm>
          <a:prstGeom prst="rect">
            <a:avLst/>
          </a:prstGeom>
          <a:noFill/>
        </p:spPr>
        <p:txBody>
          <a:bodyPr wrap="square" lIns="0" tIns="0" rIns="0" bIns="0" rtlCol="0">
            <a:spAutoFit/>
          </a:bodyPr>
          <a:lstStyle/>
          <a:p>
            <a:pPr algn="ctr"/>
            <a:r>
              <a:rPr lang="en-US" sz="2000" dirty="0"/>
              <a:t>Yes</a:t>
            </a:r>
          </a:p>
        </p:txBody>
      </p:sp>
      <p:sp>
        <p:nvSpPr>
          <p:cNvPr id="78" name="TextBox 77">
            <a:extLst>
              <a:ext uri="{FF2B5EF4-FFF2-40B4-BE49-F238E27FC236}">
                <a16:creationId xmlns:a16="http://schemas.microsoft.com/office/drawing/2014/main" id="{740DC3E1-FFB7-FB49-72FB-5E0810B6B3CC}"/>
              </a:ext>
            </a:extLst>
          </p:cNvPr>
          <p:cNvSpPr txBox="1"/>
          <p:nvPr/>
        </p:nvSpPr>
        <p:spPr>
          <a:xfrm>
            <a:off x="8078330" y="10871931"/>
            <a:ext cx="618548" cy="307777"/>
          </a:xfrm>
          <a:prstGeom prst="rect">
            <a:avLst/>
          </a:prstGeom>
          <a:noFill/>
        </p:spPr>
        <p:txBody>
          <a:bodyPr wrap="square" lIns="0" tIns="0" rIns="0" bIns="0" rtlCol="0">
            <a:spAutoFit/>
          </a:bodyPr>
          <a:lstStyle/>
          <a:p>
            <a:pPr algn="ctr"/>
            <a:r>
              <a:rPr lang="en-US" sz="2000" dirty="0"/>
              <a:t>Yes</a:t>
            </a:r>
          </a:p>
        </p:txBody>
      </p:sp>
      <p:sp>
        <p:nvSpPr>
          <p:cNvPr id="80" name="TextBox 79">
            <a:extLst>
              <a:ext uri="{FF2B5EF4-FFF2-40B4-BE49-F238E27FC236}">
                <a16:creationId xmlns:a16="http://schemas.microsoft.com/office/drawing/2014/main" id="{39AF02A5-4F16-B6B6-1873-236E17FFB901}"/>
              </a:ext>
            </a:extLst>
          </p:cNvPr>
          <p:cNvSpPr txBox="1"/>
          <p:nvPr/>
        </p:nvSpPr>
        <p:spPr>
          <a:xfrm>
            <a:off x="10398030" y="6564241"/>
            <a:ext cx="559472" cy="307777"/>
          </a:xfrm>
          <a:prstGeom prst="rect">
            <a:avLst/>
          </a:prstGeom>
          <a:noFill/>
        </p:spPr>
        <p:txBody>
          <a:bodyPr wrap="square" lIns="0" tIns="0" rIns="0" bIns="0" rtlCol="0">
            <a:spAutoFit/>
          </a:bodyPr>
          <a:lstStyle/>
          <a:p>
            <a:pPr algn="ctr"/>
            <a:r>
              <a:rPr lang="en-US" sz="2000" dirty="0"/>
              <a:t>No</a:t>
            </a:r>
          </a:p>
        </p:txBody>
      </p:sp>
      <p:sp>
        <p:nvSpPr>
          <p:cNvPr id="81" name="TextBox 80">
            <a:extLst>
              <a:ext uri="{FF2B5EF4-FFF2-40B4-BE49-F238E27FC236}">
                <a16:creationId xmlns:a16="http://schemas.microsoft.com/office/drawing/2014/main" id="{D43C005A-FF1B-77B0-C27C-1A1424EA972A}"/>
              </a:ext>
            </a:extLst>
          </p:cNvPr>
          <p:cNvSpPr txBox="1"/>
          <p:nvPr/>
        </p:nvSpPr>
        <p:spPr>
          <a:xfrm>
            <a:off x="10398030" y="9617192"/>
            <a:ext cx="559472" cy="307777"/>
          </a:xfrm>
          <a:prstGeom prst="rect">
            <a:avLst/>
          </a:prstGeom>
          <a:noFill/>
        </p:spPr>
        <p:txBody>
          <a:bodyPr wrap="square" lIns="0" tIns="0" rIns="0" bIns="0" rtlCol="0">
            <a:spAutoFit/>
          </a:bodyPr>
          <a:lstStyle/>
          <a:p>
            <a:pPr algn="ctr"/>
            <a:r>
              <a:rPr lang="en-US" sz="2000" dirty="0"/>
              <a:t>No</a:t>
            </a:r>
          </a:p>
        </p:txBody>
      </p:sp>
      <p:sp>
        <p:nvSpPr>
          <p:cNvPr id="82" name="TextBox 81">
            <a:extLst>
              <a:ext uri="{FF2B5EF4-FFF2-40B4-BE49-F238E27FC236}">
                <a16:creationId xmlns:a16="http://schemas.microsoft.com/office/drawing/2014/main" id="{16113F48-57A8-3A5D-096E-8C2527FB6235}"/>
              </a:ext>
            </a:extLst>
          </p:cNvPr>
          <p:cNvSpPr txBox="1"/>
          <p:nvPr/>
        </p:nvSpPr>
        <p:spPr>
          <a:xfrm>
            <a:off x="10398030" y="12447137"/>
            <a:ext cx="559472" cy="307777"/>
          </a:xfrm>
          <a:prstGeom prst="rect">
            <a:avLst/>
          </a:prstGeom>
          <a:noFill/>
        </p:spPr>
        <p:txBody>
          <a:bodyPr wrap="square" lIns="0" tIns="0" rIns="0" bIns="0" rtlCol="0">
            <a:spAutoFit/>
          </a:bodyPr>
          <a:lstStyle/>
          <a:p>
            <a:pPr algn="ctr"/>
            <a:r>
              <a:rPr lang="en-US" sz="2000" dirty="0"/>
              <a:t>No</a:t>
            </a:r>
          </a:p>
        </p:txBody>
      </p:sp>
    </p:spTree>
    <p:extLst>
      <p:ext uri="{BB962C8B-B14F-4D97-AF65-F5344CB8AC3E}">
        <p14:creationId xmlns:p14="http://schemas.microsoft.com/office/powerpoint/2010/main" val="16795494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287508" y="4376417"/>
            <a:ext cx="9727750" cy="1276570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222757" y="95918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798833" y="4704099"/>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inventory quality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8221681" y="891173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Handle quarantine goods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1617065" y="15123894"/>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43" idx="2"/>
            <a:endCxn id="76" idx="0"/>
          </p:cNvCxnSpPr>
          <p:nvPr/>
        </p:nvCxnSpPr>
        <p:spPr>
          <a:xfrm>
            <a:off x="6001269" y="2035821"/>
            <a:ext cx="0" cy="42060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4798833" y="832914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Build a quality plan for a product</a:t>
            </a:r>
          </a:p>
        </p:txBody>
      </p:sp>
      <p:sp>
        <p:nvSpPr>
          <p:cNvPr id="7" name="TextBox 6">
            <a:extLst>
              <a:ext uri="{FF2B5EF4-FFF2-40B4-BE49-F238E27FC236}">
                <a16:creationId xmlns:a16="http://schemas.microsoft.com/office/drawing/2014/main" id="{A3EE8504-B787-CEE2-154F-EB91240A1376}"/>
              </a:ext>
            </a:extLst>
          </p:cNvPr>
          <p:cNvSpPr txBox="1"/>
          <p:nvPr/>
        </p:nvSpPr>
        <p:spPr>
          <a:xfrm>
            <a:off x="568599" y="17562022"/>
            <a:ext cx="2893806" cy="307777"/>
          </a:xfrm>
          <a:prstGeom prst="rect">
            <a:avLst/>
          </a:prstGeom>
          <a:noFill/>
        </p:spPr>
        <p:txBody>
          <a:bodyPr wrap="none" lIns="0" tIns="0" rIns="0" bIns="0" rtlCol="0">
            <a:spAutoFit/>
          </a:bodyPr>
          <a:lstStyle/>
          <a:p>
            <a:pPr algn="l"/>
            <a:r>
              <a:rPr lang="en-US" sz="2000" dirty="0"/>
              <a:t>Manage inventory quality</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4798833" y="107145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Inspect inventory</a:t>
            </a:r>
          </a:p>
        </p:txBody>
      </p: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5998983" y="9789235"/>
            <a:ext cx="0" cy="92530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3"/>
            <a:endCxn id="43" idx="1"/>
          </p:cNvCxnSpPr>
          <p:nvPr/>
        </p:nvCxnSpPr>
        <p:spPr>
          <a:xfrm>
            <a:off x="3235912" y="1305775"/>
            <a:ext cx="156292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A0191D61-6656-E66C-9590-B2CA52FFF496}"/>
              </a:ext>
            </a:extLst>
          </p:cNvPr>
          <p:cNvSpPr/>
          <p:nvPr/>
        </p:nvSpPr>
        <p:spPr bwMode="auto">
          <a:xfrm>
            <a:off x="8221681" y="129211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non-conformance</a:t>
            </a:r>
          </a:p>
        </p:txBody>
      </p:sp>
      <p:cxnSp>
        <p:nvCxnSpPr>
          <p:cNvPr id="26" name="Connector: Elbow 139">
            <a:extLst>
              <a:ext uri="{FF2B5EF4-FFF2-40B4-BE49-F238E27FC236}">
                <a16:creationId xmlns:a16="http://schemas.microsoft.com/office/drawing/2014/main" id="{9BB67D1E-0FFF-7360-AA5D-057F29D751C2}"/>
              </a:ext>
            </a:extLst>
          </p:cNvPr>
          <p:cNvCxnSpPr>
            <a:cxnSpLocks/>
            <a:stCxn id="45" idx="2"/>
            <a:endCxn id="5" idx="0"/>
          </p:cNvCxnSpPr>
          <p:nvPr/>
        </p:nvCxnSpPr>
        <p:spPr>
          <a:xfrm>
            <a:off x="9421831" y="12200105"/>
            <a:ext cx="0" cy="721048"/>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2" name="Connector: Elbow 139">
            <a:extLst>
              <a:ext uri="{FF2B5EF4-FFF2-40B4-BE49-F238E27FC236}">
                <a16:creationId xmlns:a16="http://schemas.microsoft.com/office/drawing/2014/main" id="{F178A9F7-ECC3-F393-BF2B-3CE484EA2048}"/>
              </a:ext>
            </a:extLst>
          </p:cNvPr>
          <p:cNvCxnSpPr>
            <a:cxnSpLocks/>
            <a:stCxn id="76" idx="2"/>
            <a:endCxn id="96" idx="0"/>
          </p:cNvCxnSpPr>
          <p:nvPr/>
        </p:nvCxnSpPr>
        <p:spPr>
          <a:xfrm>
            <a:off x="6001269" y="3916518"/>
            <a:ext cx="0" cy="787581"/>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 name="Flowchart: Predefined Process 2">
            <a:extLst>
              <a:ext uri="{FF2B5EF4-FFF2-40B4-BE49-F238E27FC236}">
                <a16:creationId xmlns:a16="http://schemas.microsoft.com/office/drawing/2014/main" id="{55DD9486-08AE-7AAA-8DBE-43F0DFFE0403}"/>
              </a:ext>
            </a:extLst>
          </p:cNvPr>
          <p:cNvSpPr/>
          <p:nvPr/>
        </p:nvSpPr>
        <p:spPr bwMode="auto">
          <a:xfrm>
            <a:off x="4798833" y="1250231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4" name="Flowchart: Predefined Process 3">
            <a:extLst>
              <a:ext uri="{FF2B5EF4-FFF2-40B4-BE49-F238E27FC236}">
                <a16:creationId xmlns:a16="http://schemas.microsoft.com/office/drawing/2014/main" id="{3F58551F-3FE7-B93B-E4AC-4FE02153B730}"/>
              </a:ext>
            </a:extLst>
          </p:cNvPr>
          <p:cNvSpPr/>
          <p:nvPr/>
        </p:nvSpPr>
        <p:spPr bwMode="auto">
          <a:xfrm>
            <a:off x="8221681" y="1474043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Execute corrective and preventive actions</a:t>
            </a:r>
          </a:p>
        </p:txBody>
      </p:sp>
      <p:cxnSp>
        <p:nvCxnSpPr>
          <p:cNvPr id="28" name="Connector: Elbow 27">
            <a:extLst>
              <a:ext uri="{FF2B5EF4-FFF2-40B4-BE49-F238E27FC236}">
                <a16:creationId xmlns:a16="http://schemas.microsoft.com/office/drawing/2014/main" id="{E6E5503A-9376-658A-E215-F7377DBD7F74}"/>
              </a:ext>
            </a:extLst>
          </p:cNvPr>
          <p:cNvCxnSpPr>
            <a:cxnSpLocks/>
            <a:stCxn id="96" idx="3"/>
            <a:endCxn id="47" idx="1"/>
          </p:cNvCxnSpPr>
          <p:nvPr/>
        </p:nvCxnSpPr>
        <p:spPr>
          <a:xfrm flipV="1">
            <a:off x="7203705" y="5421979"/>
            <a:ext cx="1017976" cy="12166"/>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43" name="Rectangle 42">
            <a:extLst>
              <a:ext uri="{FF2B5EF4-FFF2-40B4-BE49-F238E27FC236}">
                <a16:creationId xmlns:a16="http://schemas.microsoft.com/office/drawing/2014/main" id="{FD09DE46-1EB5-9ADE-C4A7-D41102C1AF1C}"/>
              </a:ext>
            </a:extLst>
          </p:cNvPr>
          <p:cNvSpPr/>
          <p:nvPr/>
        </p:nvSpPr>
        <p:spPr bwMode="auto">
          <a:xfrm>
            <a:off x="4798833" y="575729"/>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78" name="Straight Arrow Connector 77">
            <a:extLst>
              <a:ext uri="{FF2B5EF4-FFF2-40B4-BE49-F238E27FC236}">
                <a16:creationId xmlns:a16="http://schemas.microsoft.com/office/drawing/2014/main" id="{D826D7EC-4991-1E82-063C-7D1E8B251816}"/>
              </a:ext>
            </a:extLst>
          </p:cNvPr>
          <p:cNvCxnSpPr>
            <a:cxnSpLocks/>
            <a:stCxn id="6" idx="2"/>
            <a:endCxn id="3" idx="0"/>
          </p:cNvCxnSpPr>
          <p:nvPr/>
        </p:nvCxnSpPr>
        <p:spPr>
          <a:xfrm>
            <a:off x="5998983" y="12174630"/>
            <a:ext cx="0" cy="32768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B94D10-512B-B23D-00C2-237EC86E02EF}"/>
              </a:ext>
            </a:extLst>
          </p:cNvPr>
          <p:cNvCxnSpPr>
            <a:cxnSpLocks/>
            <a:stCxn id="5" idx="2"/>
            <a:endCxn id="4" idx="0"/>
          </p:cNvCxnSpPr>
          <p:nvPr/>
        </p:nvCxnSpPr>
        <p:spPr>
          <a:xfrm>
            <a:off x="9421831" y="14381245"/>
            <a:ext cx="0" cy="35919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Flowchart: Predefined Process 112">
            <a:extLst>
              <a:ext uri="{FF2B5EF4-FFF2-40B4-BE49-F238E27FC236}">
                <a16:creationId xmlns:a16="http://schemas.microsoft.com/office/drawing/2014/main" id="{00E14134-FFA6-C20A-E323-9C1C4F2506E4}"/>
              </a:ext>
            </a:extLst>
          </p:cNvPr>
          <p:cNvSpPr/>
          <p:nvPr/>
        </p:nvSpPr>
        <p:spPr bwMode="auto">
          <a:xfrm>
            <a:off x="14625306" y="756219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Rework defective inventory</a:t>
            </a:r>
          </a:p>
        </p:txBody>
      </p:sp>
      <p:sp>
        <p:nvSpPr>
          <p:cNvPr id="114" name="Flowchart: Predefined Process 113">
            <a:extLst>
              <a:ext uri="{FF2B5EF4-FFF2-40B4-BE49-F238E27FC236}">
                <a16:creationId xmlns:a16="http://schemas.microsoft.com/office/drawing/2014/main" id="{F5C29F9B-2A05-BA37-4F97-B009D31B6FD9}"/>
              </a:ext>
            </a:extLst>
          </p:cNvPr>
          <p:cNvSpPr/>
          <p:nvPr/>
        </p:nvSpPr>
        <p:spPr bwMode="auto">
          <a:xfrm>
            <a:off x="11423493" y="98258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Scrap defective inventory</a:t>
            </a:r>
          </a:p>
        </p:txBody>
      </p:sp>
      <p:cxnSp>
        <p:nvCxnSpPr>
          <p:cNvPr id="87" name="Connector: Elbow 86">
            <a:extLst>
              <a:ext uri="{FF2B5EF4-FFF2-40B4-BE49-F238E27FC236}">
                <a16:creationId xmlns:a16="http://schemas.microsoft.com/office/drawing/2014/main" id="{4FF324B3-1771-F55E-2B3E-1A52AEB1E4D5}"/>
              </a:ext>
            </a:extLst>
          </p:cNvPr>
          <p:cNvCxnSpPr>
            <a:cxnSpLocks/>
            <a:stCxn id="4" idx="3"/>
            <a:endCxn id="103" idx="1"/>
          </p:cNvCxnSpPr>
          <p:nvPr/>
        </p:nvCxnSpPr>
        <p:spPr>
          <a:xfrm>
            <a:off x="10621981" y="15470482"/>
            <a:ext cx="995084"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Flowchart: Predefined Process 36">
            <a:extLst>
              <a:ext uri="{FF2B5EF4-FFF2-40B4-BE49-F238E27FC236}">
                <a16:creationId xmlns:a16="http://schemas.microsoft.com/office/drawing/2014/main" id="{203253A5-AFFC-0CDD-5EF5-59FB005425D2}"/>
              </a:ext>
            </a:extLst>
          </p:cNvPr>
          <p:cNvSpPr/>
          <p:nvPr/>
        </p:nvSpPr>
        <p:spPr bwMode="auto">
          <a:xfrm>
            <a:off x="1031471" y="107145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quality data</a:t>
            </a:r>
          </a:p>
        </p:txBody>
      </p:sp>
      <p:sp>
        <p:nvSpPr>
          <p:cNvPr id="38" name="Rectangle 37">
            <a:extLst>
              <a:ext uri="{FF2B5EF4-FFF2-40B4-BE49-F238E27FC236}">
                <a16:creationId xmlns:a16="http://schemas.microsoft.com/office/drawing/2014/main" id="{BCFA9CA0-3ACF-DC12-43E0-0BA01AE985BA}"/>
              </a:ext>
            </a:extLst>
          </p:cNvPr>
          <p:cNvSpPr/>
          <p:nvPr/>
        </p:nvSpPr>
        <p:spPr bwMode="auto">
          <a:xfrm>
            <a:off x="1026899" y="8907858"/>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45" name="Flowchart: Predefined Process 44">
            <a:extLst>
              <a:ext uri="{FF2B5EF4-FFF2-40B4-BE49-F238E27FC236}">
                <a16:creationId xmlns:a16="http://schemas.microsoft.com/office/drawing/2014/main" id="{B4C6906B-0004-8AB0-B57D-303BB68C486B}"/>
              </a:ext>
            </a:extLst>
          </p:cNvPr>
          <p:cNvSpPr/>
          <p:nvPr/>
        </p:nvSpPr>
        <p:spPr bwMode="auto">
          <a:xfrm>
            <a:off x="8221681" y="1074001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on quality test results</a:t>
            </a:r>
          </a:p>
        </p:txBody>
      </p:sp>
      <p:sp>
        <p:nvSpPr>
          <p:cNvPr id="47" name="Flowchart: Predefined Process 46">
            <a:extLst>
              <a:ext uri="{FF2B5EF4-FFF2-40B4-BE49-F238E27FC236}">
                <a16:creationId xmlns:a16="http://schemas.microsoft.com/office/drawing/2014/main" id="{5B448699-28C4-8787-C8F8-3BB63B2FD45C}"/>
              </a:ext>
            </a:extLst>
          </p:cNvPr>
          <p:cNvSpPr/>
          <p:nvPr/>
        </p:nvSpPr>
        <p:spPr bwMode="auto">
          <a:xfrm>
            <a:off x="8221681" y="469193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Maintain third party quality certifications</a:t>
            </a:r>
          </a:p>
        </p:txBody>
      </p:sp>
      <p:sp>
        <p:nvSpPr>
          <p:cNvPr id="48" name="Flowchart: Predefined Process 47">
            <a:extLst>
              <a:ext uri="{FF2B5EF4-FFF2-40B4-BE49-F238E27FC236}">
                <a16:creationId xmlns:a16="http://schemas.microsoft.com/office/drawing/2014/main" id="{380ECA5C-5821-9B6C-D2E3-DA362A63AC93}"/>
              </a:ext>
            </a:extLst>
          </p:cNvPr>
          <p:cNvSpPr/>
          <p:nvPr/>
        </p:nvSpPr>
        <p:spPr bwMode="auto">
          <a:xfrm>
            <a:off x="4798833" y="654608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quality procedures and tools</a:t>
            </a:r>
          </a:p>
        </p:txBody>
      </p:sp>
      <p:cxnSp>
        <p:nvCxnSpPr>
          <p:cNvPr id="57" name="Straight Arrow Connector 56">
            <a:extLst>
              <a:ext uri="{FF2B5EF4-FFF2-40B4-BE49-F238E27FC236}">
                <a16:creationId xmlns:a16="http://schemas.microsoft.com/office/drawing/2014/main" id="{15D22984-4D12-B5C0-EC3D-A9A129CE39E4}"/>
              </a:ext>
            </a:extLst>
          </p:cNvPr>
          <p:cNvCxnSpPr>
            <a:cxnSpLocks/>
            <a:stCxn id="96" idx="2"/>
            <a:endCxn id="48" idx="0"/>
          </p:cNvCxnSpPr>
          <p:nvPr/>
        </p:nvCxnSpPr>
        <p:spPr>
          <a:xfrm flipH="1">
            <a:off x="5998983" y="6164191"/>
            <a:ext cx="2286" cy="38189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64CF21B-5C44-D38D-6DA7-344825974362}"/>
              </a:ext>
            </a:extLst>
          </p:cNvPr>
          <p:cNvSpPr/>
          <p:nvPr/>
        </p:nvSpPr>
        <p:spPr bwMode="auto">
          <a:xfrm>
            <a:off x="4798833" y="2456426"/>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inbound goods</a:t>
            </a:r>
          </a:p>
        </p:txBody>
      </p:sp>
      <p:cxnSp>
        <p:nvCxnSpPr>
          <p:cNvPr id="104" name="Straight Arrow Connector 103">
            <a:extLst>
              <a:ext uri="{FF2B5EF4-FFF2-40B4-BE49-F238E27FC236}">
                <a16:creationId xmlns:a16="http://schemas.microsoft.com/office/drawing/2014/main" id="{C0DE5D15-FBCF-ABBC-FDF2-D30335A3C261}"/>
              </a:ext>
            </a:extLst>
          </p:cNvPr>
          <p:cNvCxnSpPr>
            <a:stCxn id="37" idx="3"/>
            <a:endCxn id="6" idx="1"/>
          </p:cNvCxnSpPr>
          <p:nvPr/>
        </p:nvCxnSpPr>
        <p:spPr>
          <a:xfrm>
            <a:off x="3431771" y="11444584"/>
            <a:ext cx="136706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F437781E-616B-B2AA-F355-C81B9DDE8BEE}"/>
              </a:ext>
            </a:extLst>
          </p:cNvPr>
          <p:cNvCxnSpPr>
            <a:stCxn id="38" idx="2"/>
            <a:endCxn id="37" idx="0"/>
          </p:cNvCxnSpPr>
          <p:nvPr/>
        </p:nvCxnSpPr>
        <p:spPr>
          <a:xfrm>
            <a:off x="2229335" y="10367950"/>
            <a:ext cx="2286" cy="34658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931D82DB-F4C6-1F42-FB6D-6617747EADAB}"/>
              </a:ext>
            </a:extLst>
          </p:cNvPr>
          <p:cNvCxnSpPr>
            <a:cxnSpLocks/>
            <a:stCxn id="48" idx="2"/>
            <a:endCxn id="34" idx="0"/>
          </p:cNvCxnSpPr>
          <p:nvPr/>
        </p:nvCxnSpPr>
        <p:spPr>
          <a:xfrm>
            <a:off x="5998983" y="8006180"/>
            <a:ext cx="0" cy="3229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73E89FB3-0C7C-3749-1789-690054CDC1BF}"/>
              </a:ext>
            </a:extLst>
          </p:cNvPr>
          <p:cNvSpPr/>
          <p:nvPr/>
        </p:nvSpPr>
        <p:spPr bwMode="auto">
          <a:xfrm>
            <a:off x="14625306" y="13100748"/>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Analyze vendor performance</a:t>
            </a:r>
          </a:p>
        </p:txBody>
      </p:sp>
      <p:sp>
        <p:nvSpPr>
          <p:cNvPr id="118" name="Rectangle 117">
            <a:extLst>
              <a:ext uri="{FF2B5EF4-FFF2-40B4-BE49-F238E27FC236}">
                <a16:creationId xmlns:a16="http://schemas.microsoft.com/office/drawing/2014/main" id="{E684B075-86D1-D583-10B1-905AA76A8822}"/>
              </a:ext>
            </a:extLst>
          </p:cNvPr>
          <p:cNvSpPr/>
          <p:nvPr/>
        </p:nvSpPr>
        <p:spPr bwMode="auto">
          <a:xfrm>
            <a:off x="14625306" y="11190334"/>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122" name="Straight Arrow Connector 121">
            <a:extLst>
              <a:ext uri="{FF2B5EF4-FFF2-40B4-BE49-F238E27FC236}">
                <a16:creationId xmlns:a16="http://schemas.microsoft.com/office/drawing/2014/main" id="{8F4DADE4-20F5-5D1B-FBD7-E945C5E8F0D3}"/>
              </a:ext>
            </a:extLst>
          </p:cNvPr>
          <p:cNvCxnSpPr>
            <a:stCxn id="45" idx="3"/>
            <a:endCxn id="117" idx="1"/>
          </p:cNvCxnSpPr>
          <p:nvPr/>
        </p:nvCxnSpPr>
        <p:spPr>
          <a:xfrm>
            <a:off x="10621981" y="11470059"/>
            <a:ext cx="4003325" cy="236073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139E1D-92C2-3E74-B758-4185AFF169ED}"/>
              </a:ext>
            </a:extLst>
          </p:cNvPr>
          <p:cNvCxnSpPr>
            <a:cxnSpLocks/>
            <a:stCxn id="45" idx="0"/>
            <a:endCxn id="97" idx="2"/>
          </p:cNvCxnSpPr>
          <p:nvPr/>
        </p:nvCxnSpPr>
        <p:spPr>
          <a:xfrm flipV="1">
            <a:off x="9421831" y="10371824"/>
            <a:ext cx="0" cy="36818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0F38D5B-6B80-0B16-ABB0-35BE377C6661}"/>
              </a:ext>
            </a:extLst>
          </p:cNvPr>
          <p:cNvCxnSpPr>
            <a:cxnSpLocks/>
            <a:endCxn id="113" idx="1"/>
          </p:cNvCxnSpPr>
          <p:nvPr/>
        </p:nvCxnSpPr>
        <p:spPr>
          <a:xfrm flipV="1">
            <a:off x="10663826" y="8292236"/>
            <a:ext cx="3961480" cy="134954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6413A4D8-8715-5E61-E15F-E115E03AAC3C}"/>
              </a:ext>
            </a:extLst>
          </p:cNvPr>
          <p:cNvCxnSpPr>
            <a:cxnSpLocks/>
            <a:stCxn id="97" idx="3"/>
            <a:endCxn id="114" idx="1"/>
          </p:cNvCxnSpPr>
          <p:nvPr/>
        </p:nvCxnSpPr>
        <p:spPr>
          <a:xfrm>
            <a:off x="10621981" y="9641778"/>
            <a:ext cx="801512" cy="91414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5B3AF79-6EEF-C6F6-3942-9EFF5DD342A8}"/>
              </a:ext>
            </a:extLst>
          </p:cNvPr>
          <p:cNvCxnSpPr>
            <a:stCxn id="6" idx="3"/>
            <a:endCxn id="45" idx="1"/>
          </p:cNvCxnSpPr>
          <p:nvPr/>
        </p:nvCxnSpPr>
        <p:spPr>
          <a:xfrm>
            <a:off x="7199133" y="11444584"/>
            <a:ext cx="1022548" cy="2547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Connector: Elbow 140">
            <a:extLst>
              <a:ext uri="{FF2B5EF4-FFF2-40B4-BE49-F238E27FC236}">
                <a16:creationId xmlns:a16="http://schemas.microsoft.com/office/drawing/2014/main" id="{B7F9C6F3-41BD-E54A-7268-30F327E7307C}"/>
              </a:ext>
            </a:extLst>
          </p:cNvPr>
          <p:cNvCxnSpPr>
            <a:cxnSpLocks/>
            <a:stCxn id="6" idx="3"/>
            <a:endCxn id="97" idx="1"/>
          </p:cNvCxnSpPr>
          <p:nvPr/>
        </p:nvCxnSpPr>
        <p:spPr>
          <a:xfrm flipV="1">
            <a:off x="7199133" y="9641778"/>
            <a:ext cx="1022548" cy="1802806"/>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919647B9-1E17-CBE4-3F8E-C8F6D2BE6BD2}"/>
              </a:ext>
            </a:extLst>
          </p:cNvPr>
          <p:cNvSpPr/>
          <p:nvPr/>
        </p:nvSpPr>
        <p:spPr bwMode="auto">
          <a:xfrm>
            <a:off x="1026899" y="4670414"/>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69" name="Rectangle 168">
            <a:extLst>
              <a:ext uri="{FF2B5EF4-FFF2-40B4-BE49-F238E27FC236}">
                <a16:creationId xmlns:a16="http://schemas.microsoft.com/office/drawing/2014/main" id="{81E5BABE-F5AA-9E26-B2F1-F5F2878C1DEA}"/>
              </a:ext>
            </a:extLst>
          </p:cNvPr>
          <p:cNvSpPr/>
          <p:nvPr/>
        </p:nvSpPr>
        <p:spPr bwMode="auto">
          <a:xfrm>
            <a:off x="1026899" y="6579186"/>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Introduce new products and services</a:t>
            </a:r>
          </a:p>
        </p:txBody>
      </p:sp>
      <p:cxnSp>
        <p:nvCxnSpPr>
          <p:cNvPr id="171" name="Connector: Elbow 170">
            <a:extLst>
              <a:ext uri="{FF2B5EF4-FFF2-40B4-BE49-F238E27FC236}">
                <a16:creationId xmlns:a16="http://schemas.microsoft.com/office/drawing/2014/main" id="{DA46139F-49BC-EEE8-83E8-3DDA072BD330}"/>
              </a:ext>
            </a:extLst>
          </p:cNvPr>
          <p:cNvCxnSpPr>
            <a:cxnSpLocks/>
            <a:stCxn id="169" idx="3"/>
            <a:endCxn id="34" idx="1"/>
          </p:cNvCxnSpPr>
          <p:nvPr/>
        </p:nvCxnSpPr>
        <p:spPr>
          <a:xfrm>
            <a:off x="3431771" y="7309232"/>
            <a:ext cx="1367062" cy="174995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FEFA2B6-000A-B275-08C1-3DC264320EBF}"/>
              </a:ext>
            </a:extLst>
          </p:cNvPr>
          <p:cNvCxnSpPr>
            <a:stCxn id="14" idx="2"/>
            <a:endCxn id="168" idx="0"/>
          </p:cNvCxnSpPr>
          <p:nvPr/>
        </p:nvCxnSpPr>
        <p:spPr>
          <a:xfrm>
            <a:off x="2229335" y="1652363"/>
            <a:ext cx="0" cy="301805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811A014-0C3A-B5BC-456D-59C4DF7EFF44}"/>
              </a:ext>
            </a:extLst>
          </p:cNvPr>
          <p:cNvCxnSpPr>
            <a:stCxn id="168" idx="2"/>
            <a:endCxn id="169" idx="0"/>
          </p:cNvCxnSpPr>
          <p:nvPr/>
        </p:nvCxnSpPr>
        <p:spPr>
          <a:xfrm>
            <a:off x="2229335" y="6130506"/>
            <a:ext cx="0" cy="4486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4112B4C8-9C33-9DB5-F15E-F602FD99C101}"/>
              </a:ext>
            </a:extLst>
          </p:cNvPr>
          <p:cNvSpPr/>
          <p:nvPr/>
        </p:nvSpPr>
        <p:spPr bwMode="auto">
          <a:xfrm>
            <a:off x="14625306" y="5464875"/>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182" name="Straight Arrow Connector 181">
            <a:extLst>
              <a:ext uri="{FF2B5EF4-FFF2-40B4-BE49-F238E27FC236}">
                <a16:creationId xmlns:a16="http://schemas.microsoft.com/office/drawing/2014/main" id="{BF8B43AD-9C77-A774-33A2-E95FABB97C5C}"/>
              </a:ext>
            </a:extLst>
          </p:cNvPr>
          <p:cNvCxnSpPr>
            <a:stCxn id="180" idx="2"/>
            <a:endCxn id="113" idx="0"/>
          </p:cNvCxnSpPr>
          <p:nvPr/>
        </p:nvCxnSpPr>
        <p:spPr>
          <a:xfrm flipH="1">
            <a:off x="15825456" y="6924967"/>
            <a:ext cx="2286" cy="6372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AF1A6F6E-9367-85DC-CFB2-2E5375E9DD12}"/>
              </a:ext>
            </a:extLst>
          </p:cNvPr>
          <p:cNvCxnSpPr>
            <a:stCxn id="118" idx="2"/>
            <a:endCxn id="117" idx="0"/>
          </p:cNvCxnSpPr>
          <p:nvPr/>
        </p:nvCxnSpPr>
        <p:spPr>
          <a:xfrm>
            <a:off x="15827742" y="12650426"/>
            <a:ext cx="0" cy="4503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A354D584-E084-5725-723C-03E2BA7CF531}"/>
              </a:ext>
            </a:extLst>
          </p:cNvPr>
          <p:cNvCxnSpPr>
            <a:stCxn id="14" idx="0"/>
            <a:endCxn id="180" idx="0"/>
          </p:cNvCxnSpPr>
          <p:nvPr/>
        </p:nvCxnSpPr>
        <p:spPr>
          <a:xfrm rot="16200000" flipH="1">
            <a:off x="6775694" y="-3587172"/>
            <a:ext cx="4505688" cy="13598407"/>
          </a:xfrm>
          <a:prstGeom prst="bentConnector3">
            <a:avLst>
              <a:gd name="adj1" fmla="val -117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3E472741-60C8-BE53-DDBC-29548CFFF9CB}"/>
              </a:ext>
            </a:extLst>
          </p:cNvPr>
          <p:cNvCxnSpPr>
            <a:stCxn id="14" idx="0"/>
            <a:endCxn id="118" idx="3"/>
          </p:cNvCxnSpPr>
          <p:nvPr/>
        </p:nvCxnSpPr>
        <p:spPr>
          <a:xfrm rot="16200000" flipH="1">
            <a:off x="4149159" y="-960638"/>
            <a:ext cx="10961193" cy="14800843"/>
          </a:xfrm>
          <a:prstGeom prst="bentConnector4">
            <a:avLst>
              <a:gd name="adj1" fmla="val -4968"/>
              <a:gd name="adj2" fmla="val 101545"/>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2205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Finance &amp; Operations</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 ds:uri="http://www.w3.org/XML/1998/namespace"/>
    <ds:schemaRef ds:uri="http://purl.org/dc/dcmitype/"/>
    <ds:schemaRef ds:uri="http://purl.org/dc/elements/1.1/"/>
    <ds:schemaRef ds:uri="http://schemas.microsoft.com/office/infopath/2007/PartnerControls"/>
    <ds:schemaRef ds:uri="a943df03-383b-49cb-84d6-f21e13974dfe"/>
    <ds:schemaRef ds:uri="1d596d27-e1f6-4226-8984-550c8efea889"/>
  </ds:schemaRefs>
</ds:datastoreItem>
</file>

<file path=customXml/itemProps2.xml><?xml version="1.0" encoding="utf-8"?>
<ds:datastoreItem xmlns:ds="http://schemas.openxmlformats.org/officeDocument/2006/customXml" ds:itemID="{0C6395D9-B3A3-46BA-AAB6-3B5C0E89C9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4932</TotalTime>
  <Words>1336</Words>
  <Application>Microsoft Office PowerPoint</Application>
  <PresentationFormat>Custom</PresentationFormat>
  <Paragraphs>188</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2023-12-01T19:32:56Z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